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9850"/>
  <p:notesSz cx="9144000" cy="5149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7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35630" cy="51421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564310" y="3556889"/>
            <a:ext cx="1579689" cy="158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70882" y="1968220"/>
            <a:ext cx="1653192" cy="9299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550071" y="1996974"/>
            <a:ext cx="1081054" cy="873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7198829" y="1961731"/>
            <a:ext cx="1107846" cy="9439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483192" y="3081122"/>
            <a:ext cx="1800733" cy="793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7057770" y="3086464"/>
            <a:ext cx="1255711" cy="7884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92734" y="4116056"/>
            <a:ext cx="1876513" cy="84221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5913437" y="1896033"/>
            <a:ext cx="1074267" cy="10742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858907" y="1519377"/>
            <a:ext cx="1872259" cy="172599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93204" y="2953194"/>
            <a:ext cx="1704120" cy="10496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2906941" y="4097667"/>
            <a:ext cx="1187234" cy="8789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4795037" y="4132198"/>
            <a:ext cx="1294587" cy="8815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538581" y="100952"/>
            <a:ext cx="1536929" cy="188429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6776935" y="0"/>
            <a:ext cx="2331720" cy="151858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6983564" y="129848"/>
            <a:ext cx="1927225" cy="12215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555941" y="3559936"/>
            <a:ext cx="1588058" cy="15880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60"/>
            <a:ext cx="9142031" cy="51465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8869" y="953131"/>
            <a:ext cx="7966260" cy="324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236" y="2033783"/>
            <a:ext cx="8467725" cy="184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5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6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png"/><Relationship Id="rId4" Type="http://schemas.openxmlformats.org/officeDocument/2006/relationships/image" Target="../media/image16.png"/><Relationship Id="rId5" Type="http://schemas.openxmlformats.org/officeDocument/2006/relationships/image" Target="../media/image6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68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4.png"/><Relationship Id="rId4" Type="http://schemas.openxmlformats.org/officeDocument/2006/relationships/image" Target="../media/image69.png"/><Relationship Id="rId5" Type="http://schemas.openxmlformats.org/officeDocument/2006/relationships/image" Target="../media/image16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72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0.jpg"/><Relationship Id="rId3" Type="http://schemas.openxmlformats.org/officeDocument/2006/relationships/image" Target="../media/image81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hyperlink" Target="mailto:contact@abs-ao.com" TargetMode="External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image" Target="../media/image88.png"/><Relationship Id="rId10" Type="http://schemas.openxmlformats.org/officeDocument/2006/relationships/image" Target="../media/image89.png"/><Relationship Id="rId11" Type="http://schemas.openxmlformats.org/officeDocument/2006/relationships/image" Target="../media/image14.png"/><Relationship Id="rId12" Type="http://schemas.openxmlformats.org/officeDocument/2006/relationships/image" Target="../media/image90.png"/><Relationship Id="rId13" Type="http://schemas.openxmlformats.org/officeDocument/2006/relationships/image" Target="../media/image16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hyperlink" Target="http://www.abs-ao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2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5" Type="http://schemas.openxmlformats.org/officeDocument/2006/relationships/image" Target="../media/image31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32.png"/><Relationship Id="rId9" Type="http://schemas.openxmlformats.org/officeDocument/2006/relationships/image" Target="../media/image33.jpg"/><Relationship Id="rId10" Type="http://schemas.openxmlformats.org/officeDocument/2006/relationships/image" Target="../media/image34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35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36.png"/><Relationship Id="rId6" Type="http://schemas.openxmlformats.org/officeDocument/2006/relationships/image" Target="../media/image40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3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17.jpg"/><Relationship Id="rId4" Type="http://schemas.openxmlformats.org/officeDocument/2006/relationships/image" Target="../media/image14.png"/><Relationship Id="rId5" Type="http://schemas.openxmlformats.org/officeDocument/2006/relationships/image" Target="../media/image47.png"/><Relationship Id="rId6" Type="http://schemas.openxmlformats.org/officeDocument/2006/relationships/image" Target="../media/image16.png"/><Relationship Id="rId7" Type="http://schemas.openxmlformats.org/officeDocument/2006/relationships/image" Target="../media/image48.png"/><Relationship Id="rId8" Type="http://schemas.openxmlformats.org/officeDocument/2006/relationships/image" Target="../media/image39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53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56.png"/><Relationship Id="rId4" Type="http://schemas.openxmlformats.org/officeDocument/2006/relationships/image" Target="../media/image1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g"/><Relationship Id="rId3" Type="http://schemas.openxmlformats.org/officeDocument/2006/relationships/image" Target="../media/image64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2" y="0"/>
            <a:ext cx="9134322" cy="514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925622" y="836841"/>
            <a:ext cx="3535845" cy="22411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25016" y="3641812"/>
            <a:ext cx="8214359" cy="1264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607695">
              <a:lnSpc>
                <a:spcPct val="100000"/>
              </a:lnSpc>
              <a:spcBef>
                <a:spcPts val="130"/>
              </a:spcBef>
            </a:pPr>
            <a:r>
              <a:rPr dirty="0" sz="2500">
                <a:latin typeface="Trebuchet MS"/>
                <a:cs typeface="Trebuchet MS"/>
              </a:rPr>
              <a:t>Depuis </a:t>
            </a:r>
            <a:r>
              <a:rPr dirty="0" sz="2500" spc="-120">
                <a:latin typeface="Trebuchet MS"/>
                <a:cs typeface="Trebuchet MS"/>
              </a:rPr>
              <a:t>le</a:t>
            </a:r>
            <a:r>
              <a:rPr dirty="0" sz="2500" spc="-445">
                <a:latin typeface="Trebuchet MS"/>
                <a:cs typeface="Trebuchet MS"/>
              </a:rPr>
              <a:t> </a:t>
            </a:r>
            <a:r>
              <a:rPr dirty="0" sz="2500" spc="-100">
                <a:latin typeface="Trebuchet MS"/>
                <a:cs typeface="Trebuchet MS"/>
              </a:rPr>
              <a:t>28/03/2017</a:t>
            </a:r>
            <a:endParaRPr sz="25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1750" spc="155">
                <a:latin typeface="Arial"/>
                <a:cs typeface="Arial"/>
              </a:rPr>
              <a:t>Rapprocher</a:t>
            </a:r>
            <a:r>
              <a:rPr dirty="0" sz="1750" spc="-5">
                <a:latin typeface="Arial"/>
                <a:cs typeface="Arial"/>
              </a:rPr>
              <a:t> </a:t>
            </a:r>
            <a:r>
              <a:rPr dirty="0" sz="1750" spc="100">
                <a:latin typeface="Arial"/>
                <a:cs typeface="Arial"/>
              </a:rPr>
              <a:t>l’école</a:t>
            </a:r>
            <a:r>
              <a:rPr dirty="0" sz="1750">
                <a:latin typeface="Arial"/>
                <a:cs typeface="Arial"/>
              </a:rPr>
              <a:t> </a:t>
            </a:r>
            <a:r>
              <a:rPr dirty="0" sz="1750" spc="180">
                <a:latin typeface="Arial"/>
                <a:cs typeface="Arial"/>
              </a:rPr>
              <a:t>de</a:t>
            </a:r>
            <a:r>
              <a:rPr dirty="0" sz="1750" spc="-5">
                <a:latin typeface="Arial"/>
                <a:cs typeface="Arial"/>
              </a:rPr>
              <a:t> </a:t>
            </a:r>
            <a:r>
              <a:rPr dirty="0" sz="1750" spc="110">
                <a:latin typeface="Arial"/>
                <a:cs typeface="Arial"/>
              </a:rPr>
              <a:t>l’entreprise,</a:t>
            </a:r>
            <a:r>
              <a:rPr dirty="0" sz="1750">
                <a:latin typeface="Arial"/>
                <a:cs typeface="Arial"/>
              </a:rPr>
              <a:t> </a:t>
            </a:r>
            <a:r>
              <a:rPr dirty="0" sz="1750" spc="195">
                <a:latin typeface="Arial"/>
                <a:cs typeface="Arial"/>
              </a:rPr>
              <a:t>pour</a:t>
            </a:r>
            <a:r>
              <a:rPr dirty="0" sz="1750" spc="-5">
                <a:latin typeface="Arial"/>
                <a:cs typeface="Arial"/>
              </a:rPr>
              <a:t> </a:t>
            </a:r>
            <a:r>
              <a:rPr dirty="0" sz="1750" spc="150">
                <a:latin typeface="Arial"/>
                <a:cs typeface="Arial"/>
              </a:rPr>
              <a:t>préparer</a:t>
            </a:r>
            <a:r>
              <a:rPr dirty="0" sz="1750">
                <a:latin typeface="Arial"/>
                <a:cs typeface="Arial"/>
              </a:rPr>
              <a:t> </a:t>
            </a:r>
            <a:r>
              <a:rPr dirty="0" sz="1750" spc="80">
                <a:latin typeface="Arial"/>
                <a:cs typeface="Arial"/>
              </a:rPr>
              <a:t>les</a:t>
            </a:r>
            <a:r>
              <a:rPr dirty="0" sz="1750">
                <a:latin typeface="Arial"/>
                <a:cs typeface="Arial"/>
              </a:rPr>
              <a:t> </a:t>
            </a:r>
            <a:r>
              <a:rPr dirty="0" sz="1750" spc="114">
                <a:latin typeface="Arial"/>
                <a:cs typeface="Arial"/>
              </a:rPr>
              <a:t>leaders</a:t>
            </a:r>
            <a:r>
              <a:rPr dirty="0" sz="1750" spc="-5">
                <a:latin typeface="Arial"/>
                <a:cs typeface="Arial"/>
              </a:rPr>
              <a:t> </a:t>
            </a:r>
            <a:r>
              <a:rPr dirty="0" sz="1750" spc="180">
                <a:latin typeface="Arial"/>
                <a:cs typeface="Arial"/>
              </a:rPr>
              <a:t>de</a:t>
            </a:r>
            <a:r>
              <a:rPr dirty="0" sz="1750">
                <a:latin typeface="Arial"/>
                <a:cs typeface="Arial"/>
              </a:rPr>
              <a:t> </a:t>
            </a:r>
            <a:r>
              <a:rPr dirty="0" sz="1750" spc="165">
                <a:latin typeface="Arial"/>
                <a:cs typeface="Arial"/>
              </a:rPr>
              <a:t>demain.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70660" y="3566706"/>
            <a:ext cx="1573339" cy="1581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808622" y="0"/>
            <a:ext cx="2329180" cy="1504950"/>
            <a:chOff x="6808622" y="0"/>
            <a:chExt cx="2329180" cy="1504950"/>
          </a:xfrm>
        </p:grpSpPr>
        <p:sp>
          <p:nvSpPr>
            <p:cNvPr id="4" name="object 4"/>
            <p:cNvSpPr/>
            <p:nvPr/>
          </p:nvSpPr>
          <p:spPr>
            <a:xfrm>
              <a:off x="6808622" y="0"/>
              <a:ext cx="2328672" cy="1504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12952" y="117195"/>
              <a:ext cx="1927225" cy="1221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37718" y="108686"/>
            <a:ext cx="1536916" cy="1884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3644" y="824441"/>
            <a:ext cx="1238885" cy="7607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985" marR="5080" indent="-121920">
              <a:lnSpc>
                <a:spcPct val="100400"/>
              </a:lnSpc>
              <a:spcBef>
                <a:spcPts val="100"/>
              </a:spcBef>
            </a:pPr>
            <a:r>
              <a:rPr dirty="0" sz="2400" spc="135"/>
              <a:t>POIN</a:t>
            </a:r>
            <a:r>
              <a:rPr dirty="0" sz="2400" spc="120"/>
              <a:t>T</a:t>
            </a:r>
            <a:r>
              <a:rPr dirty="0" sz="2400" spc="-40"/>
              <a:t>S  </a:t>
            </a:r>
            <a:r>
              <a:rPr dirty="0" sz="2400" spc="35"/>
              <a:t>FORTS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525015" y="2156467"/>
            <a:ext cx="3640454" cy="4857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1500" spc="-200">
                <a:latin typeface="Trebuchet MS"/>
                <a:cs typeface="Trebuchet MS"/>
              </a:rPr>
              <a:t>Des </a:t>
            </a:r>
            <a:r>
              <a:rPr dirty="0" sz="1500" spc="-235">
                <a:latin typeface="Trebuchet MS"/>
                <a:cs typeface="Trebuchet MS"/>
              </a:rPr>
              <a:t>programmes de </a:t>
            </a:r>
            <a:r>
              <a:rPr dirty="0" sz="1500" spc="-225">
                <a:latin typeface="Trebuchet MS"/>
                <a:cs typeface="Trebuchet MS"/>
              </a:rPr>
              <a:t>formation </a:t>
            </a:r>
            <a:r>
              <a:rPr dirty="0" sz="1500" spc="-215">
                <a:latin typeface="Trebuchet MS"/>
                <a:cs typeface="Trebuchet MS"/>
              </a:rPr>
              <a:t>conçus </a:t>
            </a:r>
            <a:r>
              <a:rPr dirty="0" sz="1500" spc="-229">
                <a:latin typeface="Trebuchet MS"/>
                <a:cs typeface="Trebuchet MS"/>
              </a:rPr>
              <a:t>en </a:t>
            </a:r>
            <a:r>
              <a:rPr dirty="0" sz="1500" spc="-204">
                <a:latin typeface="Trebuchet MS"/>
                <a:cs typeface="Trebuchet MS"/>
              </a:rPr>
              <a:t>lien </a:t>
            </a:r>
            <a:r>
              <a:rPr dirty="0" sz="1500" spc="-250">
                <a:latin typeface="Trebuchet MS"/>
                <a:cs typeface="Trebuchet MS"/>
              </a:rPr>
              <a:t>avec </a:t>
            </a:r>
            <a:r>
              <a:rPr dirty="0" sz="1500" spc="-204">
                <a:latin typeface="Trebuchet MS"/>
                <a:cs typeface="Trebuchet MS"/>
              </a:rPr>
              <a:t>les </a:t>
            </a:r>
            <a:r>
              <a:rPr dirty="0" sz="1500" spc="-229">
                <a:latin typeface="Trebuchet MS"/>
                <a:cs typeface="Trebuchet MS"/>
              </a:rPr>
              <a:t>acteurs  </a:t>
            </a:r>
            <a:r>
              <a:rPr dirty="0" sz="1500" spc="-200">
                <a:latin typeface="Trebuchet MS"/>
                <a:cs typeface="Trebuchet MS"/>
              </a:rPr>
              <a:t>professionnels </a:t>
            </a:r>
            <a:r>
              <a:rPr dirty="0" sz="1500" spc="-204">
                <a:latin typeface="Trebuchet MS"/>
                <a:cs typeface="Trebuchet MS"/>
              </a:rPr>
              <a:t>pour </a:t>
            </a:r>
            <a:r>
              <a:rPr dirty="0" sz="1500" spc="-235">
                <a:latin typeface="Trebuchet MS"/>
                <a:cs typeface="Trebuchet MS"/>
              </a:rPr>
              <a:t>mieux </a:t>
            </a:r>
            <a:r>
              <a:rPr dirty="0" sz="1500" spc="-225">
                <a:latin typeface="Trebuchet MS"/>
                <a:cs typeface="Trebuchet MS"/>
              </a:rPr>
              <a:t>répondre </a:t>
            </a:r>
            <a:r>
              <a:rPr dirty="0" sz="1500" spc="-250">
                <a:latin typeface="Trebuchet MS"/>
                <a:cs typeface="Trebuchet MS"/>
              </a:rPr>
              <a:t>à </a:t>
            </a:r>
            <a:r>
              <a:rPr dirty="0" sz="1500" spc="-204">
                <a:latin typeface="Trebuchet MS"/>
                <a:cs typeface="Trebuchet MS"/>
              </a:rPr>
              <a:t>leurs</a:t>
            </a:r>
            <a:r>
              <a:rPr dirty="0" sz="1500" spc="-175">
                <a:latin typeface="Trebuchet MS"/>
                <a:cs typeface="Trebuchet MS"/>
              </a:rPr>
              <a:t> </a:t>
            </a:r>
            <a:r>
              <a:rPr dirty="0" sz="1500" spc="-195">
                <a:latin typeface="Trebuchet MS"/>
                <a:cs typeface="Trebuchet MS"/>
              </a:rPr>
              <a:t>besoins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4121" y="2192445"/>
            <a:ext cx="3620770" cy="4406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dirty="0" sz="1350" spc="-135">
                <a:latin typeface="Trebuchet MS"/>
                <a:cs typeface="Trebuchet MS"/>
              </a:rPr>
              <a:t>Un </a:t>
            </a:r>
            <a:r>
              <a:rPr dirty="0" sz="1350" spc="-130">
                <a:latin typeface="Trebuchet MS"/>
                <a:cs typeface="Trebuchet MS"/>
              </a:rPr>
              <a:t>corps </a:t>
            </a:r>
            <a:r>
              <a:rPr dirty="0" sz="1350" spc="-135">
                <a:latin typeface="Trebuchet MS"/>
                <a:cs typeface="Trebuchet MS"/>
              </a:rPr>
              <a:t>enseignant </a:t>
            </a:r>
            <a:r>
              <a:rPr dirty="0" sz="1350" spc="-170">
                <a:latin typeface="Trebuchet MS"/>
                <a:cs typeface="Trebuchet MS"/>
              </a:rPr>
              <a:t>et </a:t>
            </a:r>
            <a:r>
              <a:rPr dirty="0" sz="1350" spc="-135">
                <a:latin typeface="Trebuchet MS"/>
                <a:cs typeface="Trebuchet MS"/>
              </a:rPr>
              <a:t>des </a:t>
            </a:r>
            <a:r>
              <a:rPr dirty="0" sz="1350" spc="-155">
                <a:latin typeface="Trebuchet MS"/>
                <a:cs typeface="Trebuchet MS"/>
              </a:rPr>
              <a:t>formateurs </a:t>
            </a:r>
            <a:r>
              <a:rPr dirty="0" sz="1350" spc="-140">
                <a:latin typeface="Trebuchet MS"/>
                <a:cs typeface="Trebuchet MS"/>
              </a:rPr>
              <a:t>chevronnés </a:t>
            </a:r>
            <a:r>
              <a:rPr dirty="0" sz="1350" spc="-165">
                <a:latin typeface="Trebuchet MS"/>
                <a:cs typeface="Trebuchet MS"/>
              </a:rPr>
              <a:t>avec </a:t>
            </a:r>
            <a:r>
              <a:rPr dirty="0" sz="1350" spc="-140">
                <a:latin typeface="Trebuchet MS"/>
                <a:cs typeface="Trebuchet MS"/>
              </a:rPr>
              <a:t>une  </a:t>
            </a:r>
            <a:r>
              <a:rPr dirty="0" sz="1350" spc="-160">
                <a:latin typeface="Trebuchet MS"/>
                <a:cs typeface="Trebuchet MS"/>
              </a:rPr>
              <a:t>expérience </a:t>
            </a:r>
            <a:r>
              <a:rPr dirty="0" sz="1350" spc="-135">
                <a:latin typeface="Trebuchet MS"/>
                <a:cs typeface="Trebuchet MS"/>
              </a:rPr>
              <a:t>dans </a:t>
            </a:r>
            <a:r>
              <a:rPr dirty="0" sz="1350" spc="-160">
                <a:latin typeface="Trebuchet MS"/>
                <a:cs typeface="Trebuchet MS"/>
              </a:rPr>
              <a:t>le </a:t>
            </a:r>
            <a:r>
              <a:rPr dirty="0" sz="1350" spc="-150">
                <a:latin typeface="Trebuchet MS"/>
                <a:cs typeface="Trebuchet MS"/>
              </a:rPr>
              <a:t>monde</a:t>
            </a:r>
            <a:r>
              <a:rPr dirty="0" sz="1350" spc="-245">
                <a:latin typeface="Trebuchet MS"/>
                <a:cs typeface="Trebuchet MS"/>
              </a:rPr>
              <a:t> </a:t>
            </a:r>
            <a:r>
              <a:rPr dirty="0" sz="1350" spc="-140">
                <a:latin typeface="Trebuchet MS"/>
                <a:cs typeface="Trebuchet MS"/>
              </a:rPr>
              <a:t>professionnel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984" y="2855875"/>
            <a:ext cx="3646170" cy="630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1800"/>
              </a:lnSpc>
              <a:spcBef>
                <a:spcPts val="95"/>
              </a:spcBef>
            </a:pPr>
            <a:r>
              <a:rPr dirty="0" sz="1300" spc="-105">
                <a:latin typeface="Trebuchet MS"/>
                <a:cs typeface="Trebuchet MS"/>
              </a:rPr>
              <a:t>Un </a:t>
            </a:r>
            <a:r>
              <a:rPr dirty="0" sz="1300" spc="-130">
                <a:latin typeface="Trebuchet MS"/>
                <a:cs typeface="Trebuchet MS"/>
              </a:rPr>
              <a:t>réseau </a:t>
            </a:r>
            <a:r>
              <a:rPr dirty="0" sz="1300" spc="-140">
                <a:latin typeface="Trebuchet MS"/>
                <a:cs typeface="Trebuchet MS"/>
              </a:rPr>
              <a:t>d’entreprises </a:t>
            </a:r>
            <a:r>
              <a:rPr dirty="0" sz="1300" spc="-130">
                <a:latin typeface="Trebuchet MS"/>
                <a:cs typeface="Trebuchet MS"/>
              </a:rPr>
              <a:t>structuré </a:t>
            </a:r>
            <a:r>
              <a:rPr dirty="0" sz="1300" spc="-120">
                <a:latin typeface="Trebuchet MS"/>
                <a:cs typeface="Trebuchet MS"/>
              </a:rPr>
              <a:t>autour </a:t>
            </a:r>
            <a:r>
              <a:rPr dirty="0" sz="1300" spc="-125">
                <a:latin typeface="Trebuchet MS"/>
                <a:cs typeface="Trebuchet MS"/>
              </a:rPr>
              <a:t>de </a:t>
            </a:r>
            <a:r>
              <a:rPr dirty="0" sz="1300" spc="-135">
                <a:latin typeface="Trebuchet MS"/>
                <a:cs typeface="Trebuchet MS"/>
              </a:rPr>
              <a:t>l’acculturation </a:t>
            </a:r>
            <a:r>
              <a:rPr dirty="0" sz="1300" spc="-125">
                <a:latin typeface="Trebuchet MS"/>
                <a:cs typeface="Trebuchet MS"/>
              </a:rPr>
              <a:t>de  </a:t>
            </a:r>
            <a:r>
              <a:rPr dirty="0" sz="1300" spc="-85">
                <a:latin typeface="Trebuchet MS"/>
                <a:cs typeface="Trebuchet MS"/>
              </a:rPr>
              <a:t>nos </a:t>
            </a:r>
            <a:r>
              <a:rPr dirty="0" sz="1300" spc="-114">
                <a:latin typeface="Trebuchet MS"/>
                <a:cs typeface="Trebuchet MS"/>
              </a:rPr>
              <a:t>apprenants </a:t>
            </a:r>
            <a:r>
              <a:rPr dirty="0" sz="1300" spc="-120">
                <a:latin typeface="Trebuchet MS"/>
                <a:cs typeface="Trebuchet MS"/>
              </a:rPr>
              <a:t>au </a:t>
            </a:r>
            <a:r>
              <a:rPr dirty="0" sz="1300" spc="-110">
                <a:latin typeface="Trebuchet MS"/>
                <a:cs typeface="Trebuchet MS"/>
              </a:rPr>
              <a:t>monde professionnel </a:t>
            </a:r>
            <a:r>
              <a:rPr dirty="0" sz="1300" spc="-145">
                <a:latin typeface="Trebuchet MS"/>
                <a:cs typeface="Trebuchet MS"/>
              </a:rPr>
              <a:t>et </a:t>
            </a:r>
            <a:r>
              <a:rPr dirty="0" sz="1300" spc="-120">
                <a:latin typeface="Trebuchet MS"/>
                <a:cs typeface="Trebuchet MS"/>
              </a:rPr>
              <a:t>de </a:t>
            </a:r>
            <a:r>
              <a:rPr dirty="0" sz="1300" spc="-125">
                <a:latin typeface="Trebuchet MS"/>
                <a:cs typeface="Trebuchet MS"/>
              </a:rPr>
              <a:t>leur </a:t>
            </a:r>
            <a:r>
              <a:rPr dirty="0" sz="1300" spc="-105">
                <a:latin typeface="Trebuchet MS"/>
                <a:cs typeface="Trebuchet MS"/>
              </a:rPr>
              <a:t>insertion  </a:t>
            </a:r>
            <a:r>
              <a:rPr dirty="0" sz="1300" spc="-114">
                <a:latin typeface="Trebuchet MS"/>
                <a:cs typeface="Trebuchet MS"/>
              </a:rPr>
              <a:t>professionnelle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4720" y="2897412"/>
            <a:ext cx="3621404" cy="500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550" spc="-250">
                <a:latin typeface="Trebuchet MS"/>
                <a:cs typeface="Trebuchet MS"/>
              </a:rPr>
              <a:t>Des</a:t>
            </a:r>
            <a:r>
              <a:rPr dirty="0" sz="1550" spc="-290">
                <a:latin typeface="Trebuchet MS"/>
                <a:cs typeface="Trebuchet MS"/>
              </a:rPr>
              <a:t> </a:t>
            </a:r>
            <a:r>
              <a:rPr dirty="0" sz="1550" spc="-254">
                <a:latin typeface="Trebuchet MS"/>
                <a:cs typeface="Trebuchet MS"/>
              </a:rPr>
              <a:t>actions</a:t>
            </a:r>
            <a:r>
              <a:rPr dirty="0" sz="1550" spc="-285">
                <a:latin typeface="Trebuchet MS"/>
                <a:cs typeface="Trebuchet MS"/>
              </a:rPr>
              <a:t> </a:t>
            </a:r>
            <a:r>
              <a:rPr dirty="0" sz="1550" spc="-270">
                <a:latin typeface="Trebuchet MS"/>
                <a:cs typeface="Trebuchet MS"/>
              </a:rPr>
              <a:t>citoyennes</a:t>
            </a:r>
            <a:r>
              <a:rPr dirty="0" sz="1550" spc="-285">
                <a:latin typeface="Trebuchet MS"/>
                <a:cs typeface="Trebuchet MS"/>
              </a:rPr>
              <a:t> </a:t>
            </a:r>
            <a:r>
              <a:rPr dirty="0" sz="1550" spc="-254">
                <a:latin typeface="Trebuchet MS"/>
                <a:cs typeface="Trebuchet MS"/>
              </a:rPr>
              <a:t>pour</a:t>
            </a:r>
            <a:r>
              <a:rPr dirty="0" sz="1550" spc="-290">
                <a:latin typeface="Trebuchet MS"/>
                <a:cs typeface="Trebuchet MS"/>
              </a:rPr>
              <a:t> </a:t>
            </a:r>
            <a:r>
              <a:rPr dirty="0" sz="1550" spc="-275">
                <a:latin typeface="Trebuchet MS"/>
                <a:cs typeface="Trebuchet MS"/>
              </a:rPr>
              <a:t>développer</a:t>
            </a:r>
            <a:r>
              <a:rPr dirty="0" sz="1550" spc="-285">
                <a:latin typeface="Trebuchet MS"/>
                <a:cs typeface="Trebuchet MS"/>
              </a:rPr>
              <a:t> </a:t>
            </a:r>
            <a:r>
              <a:rPr dirty="0" sz="1550" spc="-260">
                <a:latin typeface="Trebuchet MS"/>
                <a:cs typeface="Trebuchet MS"/>
              </a:rPr>
              <a:t>le</a:t>
            </a:r>
            <a:r>
              <a:rPr dirty="0" sz="1550" spc="-285">
                <a:latin typeface="Trebuchet MS"/>
                <a:cs typeface="Trebuchet MS"/>
              </a:rPr>
              <a:t> </a:t>
            </a:r>
            <a:r>
              <a:rPr dirty="0" sz="1550" spc="-250">
                <a:latin typeface="Trebuchet MS"/>
                <a:cs typeface="Trebuchet MS"/>
              </a:rPr>
              <a:t>sens</a:t>
            </a:r>
            <a:r>
              <a:rPr dirty="0" sz="1550" spc="-290">
                <a:latin typeface="Trebuchet MS"/>
                <a:cs typeface="Trebuchet MS"/>
              </a:rPr>
              <a:t> </a:t>
            </a:r>
            <a:r>
              <a:rPr dirty="0" sz="1550" spc="-280">
                <a:latin typeface="Trebuchet MS"/>
                <a:cs typeface="Trebuchet MS"/>
              </a:rPr>
              <a:t>de</a:t>
            </a:r>
            <a:r>
              <a:rPr dirty="0" sz="1550" spc="-285">
                <a:latin typeface="Trebuchet MS"/>
                <a:cs typeface="Trebuchet MS"/>
              </a:rPr>
              <a:t> </a:t>
            </a:r>
            <a:r>
              <a:rPr dirty="0" sz="1550" spc="-290">
                <a:latin typeface="Trebuchet MS"/>
                <a:cs typeface="Trebuchet MS"/>
              </a:rPr>
              <a:t>l’engagement  </a:t>
            </a:r>
            <a:r>
              <a:rPr dirty="0" sz="1550" spc="-265">
                <a:latin typeface="Trebuchet MS"/>
                <a:cs typeface="Trebuchet MS"/>
              </a:rPr>
              <a:t>chez </a:t>
            </a:r>
            <a:r>
              <a:rPr dirty="0" sz="1550" spc="-215">
                <a:latin typeface="Trebuchet MS"/>
                <a:cs typeface="Trebuchet MS"/>
              </a:rPr>
              <a:t>nos</a:t>
            </a:r>
            <a:r>
              <a:rPr dirty="0" sz="1550" spc="-210">
                <a:latin typeface="Trebuchet MS"/>
                <a:cs typeface="Trebuchet MS"/>
              </a:rPr>
              <a:t> </a:t>
            </a:r>
            <a:r>
              <a:rPr dirty="0" sz="1550" spc="-250">
                <a:latin typeface="Trebuchet MS"/>
                <a:cs typeface="Trebuchet MS"/>
              </a:rPr>
              <a:t>apprenants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6141" y="3675522"/>
            <a:ext cx="7119620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5">
                <a:latin typeface="Trebuchet MS"/>
                <a:cs typeface="Trebuchet MS"/>
              </a:rPr>
              <a:t>Un</a:t>
            </a:r>
            <a:r>
              <a:rPr dirty="0" sz="2200" spc="-200">
                <a:latin typeface="Trebuchet MS"/>
                <a:cs typeface="Trebuchet MS"/>
              </a:rPr>
              <a:t> </a:t>
            </a:r>
            <a:r>
              <a:rPr dirty="0" sz="2200" spc="-90">
                <a:latin typeface="Trebuchet MS"/>
                <a:cs typeface="Trebuchet MS"/>
              </a:rPr>
              <a:t>cadre</a:t>
            </a:r>
            <a:r>
              <a:rPr dirty="0" sz="2200" spc="-200">
                <a:latin typeface="Trebuchet MS"/>
                <a:cs typeface="Trebuchet MS"/>
              </a:rPr>
              <a:t> </a:t>
            </a:r>
            <a:r>
              <a:rPr dirty="0" sz="2200" spc="-70">
                <a:latin typeface="Trebuchet MS"/>
                <a:cs typeface="Trebuchet MS"/>
              </a:rPr>
              <a:t>d’apprentissage</a:t>
            </a:r>
            <a:r>
              <a:rPr dirty="0" sz="2200" spc="-200">
                <a:latin typeface="Trebuchet MS"/>
                <a:cs typeface="Trebuchet MS"/>
              </a:rPr>
              <a:t> </a:t>
            </a:r>
            <a:r>
              <a:rPr dirty="0" sz="2200" spc="-70">
                <a:latin typeface="Trebuchet MS"/>
                <a:cs typeface="Trebuchet MS"/>
              </a:rPr>
              <a:t>agréable</a:t>
            </a:r>
            <a:r>
              <a:rPr dirty="0" sz="2200" spc="-200">
                <a:latin typeface="Trebuchet MS"/>
                <a:cs typeface="Trebuchet MS"/>
              </a:rPr>
              <a:t> </a:t>
            </a:r>
            <a:r>
              <a:rPr dirty="0" sz="2200" spc="-125">
                <a:latin typeface="Trebuchet MS"/>
                <a:cs typeface="Trebuchet MS"/>
              </a:rPr>
              <a:t>et</a:t>
            </a:r>
            <a:r>
              <a:rPr dirty="0" sz="2200" spc="-200">
                <a:latin typeface="Trebuchet MS"/>
                <a:cs typeface="Trebuchet MS"/>
              </a:rPr>
              <a:t> </a:t>
            </a:r>
            <a:r>
              <a:rPr dirty="0" sz="2200" spc="-30">
                <a:latin typeface="Trebuchet MS"/>
                <a:cs typeface="Trebuchet MS"/>
              </a:rPr>
              <a:t>qui</a:t>
            </a:r>
            <a:r>
              <a:rPr dirty="0" sz="2200" spc="-200">
                <a:latin typeface="Trebuchet MS"/>
                <a:cs typeface="Trebuchet MS"/>
              </a:rPr>
              <a:t> </a:t>
            </a:r>
            <a:r>
              <a:rPr dirty="0" sz="2200" spc="-30">
                <a:latin typeface="Trebuchet MS"/>
                <a:cs typeface="Trebuchet MS"/>
              </a:rPr>
              <a:t>répond</a:t>
            </a:r>
            <a:r>
              <a:rPr dirty="0" sz="2200" spc="-195">
                <a:latin typeface="Trebuchet MS"/>
                <a:cs typeface="Trebuchet MS"/>
              </a:rPr>
              <a:t> </a:t>
            </a:r>
            <a:r>
              <a:rPr dirty="0" sz="2200" spc="-60">
                <a:latin typeface="Trebuchet MS"/>
                <a:cs typeface="Trebuchet MS"/>
              </a:rPr>
              <a:t>aux</a:t>
            </a:r>
            <a:r>
              <a:rPr dirty="0" sz="2200" spc="-200">
                <a:latin typeface="Trebuchet MS"/>
                <a:cs typeface="Trebuchet MS"/>
              </a:rPr>
              <a:t> </a:t>
            </a:r>
            <a:r>
              <a:rPr dirty="0" sz="2200" spc="-35">
                <a:latin typeface="Trebuchet MS"/>
                <a:cs typeface="Trebuchet MS"/>
              </a:rPr>
              <a:t>normes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3312" y="4254475"/>
            <a:ext cx="3649345" cy="52578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ts val="1970"/>
              </a:lnSpc>
              <a:spcBef>
                <a:spcPts val="165"/>
              </a:spcBef>
            </a:pPr>
            <a:r>
              <a:rPr dirty="0" sz="1650" spc="-305">
                <a:latin typeface="Trebuchet MS"/>
                <a:cs typeface="Trebuchet MS"/>
              </a:rPr>
              <a:t>La </a:t>
            </a:r>
            <a:r>
              <a:rPr dirty="0" sz="1650" spc="-225">
                <a:latin typeface="Trebuchet MS"/>
                <a:cs typeface="Trebuchet MS"/>
              </a:rPr>
              <a:t>possibilité </a:t>
            </a:r>
            <a:r>
              <a:rPr dirty="0" sz="1650" spc="-260">
                <a:latin typeface="Trebuchet MS"/>
                <a:cs typeface="Trebuchet MS"/>
              </a:rPr>
              <a:t>d’allier </a:t>
            </a:r>
            <a:r>
              <a:rPr dirty="0" sz="1650" spc="-270">
                <a:latin typeface="Trebuchet MS"/>
                <a:cs typeface="Trebuchet MS"/>
              </a:rPr>
              <a:t>un </a:t>
            </a:r>
            <a:r>
              <a:rPr dirty="0" sz="1650" spc="-245">
                <a:latin typeface="Trebuchet MS"/>
                <a:cs typeface="Trebuchet MS"/>
              </a:rPr>
              <a:t>cursus </a:t>
            </a:r>
            <a:r>
              <a:rPr dirty="0" sz="1650" spc="-290">
                <a:latin typeface="Trebuchet MS"/>
                <a:cs typeface="Trebuchet MS"/>
              </a:rPr>
              <a:t>académique </a:t>
            </a:r>
            <a:r>
              <a:rPr dirty="0" sz="1650" spc="-330">
                <a:latin typeface="Trebuchet MS"/>
                <a:cs typeface="Trebuchet MS"/>
              </a:rPr>
              <a:t>à </a:t>
            </a:r>
            <a:r>
              <a:rPr dirty="0" sz="1650" spc="-270">
                <a:latin typeface="Trebuchet MS"/>
                <a:cs typeface="Trebuchet MS"/>
              </a:rPr>
              <a:t>un </a:t>
            </a:r>
            <a:r>
              <a:rPr dirty="0" sz="1650" spc="-254">
                <a:latin typeface="Trebuchet MS"/>
                <a:cs typeface="Trebuchet MS"/>
              </a:rPr>
              <a:t>parcours  </a:t>
            </a:r>
            <a:r>
              <a:rPr dirty="0" sz="1650" spc="-270">
                <a:latin typeface="Trebuchet MS"/>
                <a:cs typeface="Trebuchet MS"/>
              </a:rPr>
              <a:t>professionnel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5464" y="4239317"/>
            <a:ext cx="3637915" cy="503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dirty="0" sz="1550" spc="-240">
                <a:latin typeface="Trebuchet MS"/>
                <a:cs typeface="Trebuchet MS"/>
              </a:rPr>
              <a:t>Des </a:t>
            </a:r>
            <a:r>
              <a:rPr dirty="0" sz="1550" spc="-280">
                <a:latin typeface="Trebuchet MS"/>
                <a:cs typeface="Trebuchet MS"/>
              </a:rPr>
              <a:t>programmes </a:t>
            </a:r>
            <a:r>
              <a:rPr dirty="0" sz="1550" spc="-235">
                <a:latin typeface="Trebuchet MS"/>
                <a:cs typeface="Trebuchet MS"/>
              </a:rPr>
              <a:t>sur </a:t>
            </a:r>
            <a:r>
              <a:rPr dirty="0" sz="1550" spc="-290">
                <a:latin typeface="Trebuchet MS"/>
                <a:cs typeface="Trebuchet MS"/>
              </a:rPr>
              <a:t>mesure </a:t>
            </a:r>
            <a:r>
              <a:rPr dirty="0" sz="1550" spc="-250">
                <a:latin typeface="Trebuchet MS"/>
                <a:cs typeface="Trebuchet MS"/>
              </a:rPr>
              <a:t>pour </a:t>
            </a:r>
            <a:r>
              <a:rPr dirty="0" sz="1550" spc="-254">
                <a:latin typeface="Trebuchet MS"/>
                <a:cs typeface="Trebuchet MS"/>
              </a:rPr>
              <a:t>le </a:t>
            </a:r>
            <a:r>
              <a:rPr dirty="0" sz="1550" spc="-290">
                <a:latin typeface="Trebuchet MS"/>
                <a:cs typeface="Trebuchet MS"/>
              </a:rPr>
              <a:t>renforcement </a:t>
            </a:r>
            <a:r>
              <a:rPr dirty="0" sz="1550" spc="-254">
                <a:latin typeface="Trebuchet MS"/>
                <a:cs typeface="Trebuchet MS"/>
              </a:rPr>
              <a:t>des</a:t>
            </a:r>
            <a:r>
              <a:rPr dirty="0" sz="1550" spc="-380">
                <a:latin typeface="Trebuchet MS"/>
                <a:cs typeface="Trebuchet MS"/>
              </a:rPr>
              <a:t> </a:t>
            </a:r>
            <a:r>
              <a:rPr dirty="0" sz="1550" spc="-275">
                <a:latin typeface="Trebuchet MS"/>
                <a:cs typeface="Trebuchet MS"/>
              </a:rPr>
              <a:t>capacités  </a:t>
            </a:r>
            <a:r>
              <a:rPr dirty="0" sz="1550" spc="-235">
                <a:latin typeface="Trebuchet MS"/>
                <a:cs typeface="Trebuchet MS"/>
              </a:rPr>
              <a:t>des collaborateurs</a:t>
            </a:r>
            <a:r>
              <a:rPr dirty="0" sz="1550" spc="-229">
                <a:latin typeface="Trebuchet MS"/>
                <a:cs typeface="Trebuchet MS"/>
              </a:rPr>
              <a:t> </a:t>
            </a:r>
            <a:r>
              <a:rPr dirty="0" sz="1550" spc="-250">
                <a:latin typeface="Trebuchet MS"/>
                <a:cs typeface="Trebuchet MS"/>
              </a:rPr>
              <a:t>d’entreprises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27499" y="2071471"/>
            <a:ext cx="3822700" cy="686435"/>
          </a:xfrm>
          <a:custGeom>
            <a:avLst/>
            <a:gdLst/>
            <a:ahLst/>
            <a:cxnLst/>
            <a:rect l="l" t="t" r="r" b="b"/>
            <a:pathLst>
              <a:path w="3822700" h="686435">
                <a:moveTo>
                  <a:pt x="1651" y="101155"/>
                </a:moveTo>
                <a:lnTo>
                  <a:pt x="0" y="685177"/>
                </a:lnTo>
                <a:lnTo>
                  <a:pt x="1908911" y="686028"/>
                </a:lnTo>
                <a:lnTo>
                  <a:pt x="3822547" y="685863"/>
                </a:lnTo>
                <a:lnTo>
                  <a:pt x="3822545" y="683552"/>
                </a:lnTo>
                <a:lnTo>
                  <a:pt x="3289" y="683552"/>
                </a:lnTo>
                <a:lnTo>
                  <a:pt x="1638" y="681901"/>
                </a:lnTo>
                <a:lnTo>
                  <a:pt x="3284" y="681896"/>
                </a:lnTo>
                <a:lnTo>
                  <a:pt x="1651" y="101155"/>
                </a:lnTo>
                <a:close/>
              </a:path>
              <a:path w="3822700" h="686435">
                <a:moveTo>
                  <a:pt x="3284" y="681896"/>
                </a:moveTo>
                <a:lnTo>
                  <a:pt x="1638" y="681901"/>
                </a:lnTo>
                <a:lnTo>
                  <a:pt x="3289" y="683552"/>
                </a:lnTo>
                <a:lnTo>
                  <a:pt x="3284" y="681896"/>
                </a:lnTo>
                <a:close/>
              </a:path>
              <a:path w="3822700" h="686435">
                <a:moveTo>
                  <a:pt x="3809841" y="673176"/>
                </a:moveTo>
                <a:lnTo>
                  <a:pt x="3284" y="681896"/>
                </a:lnTo>
                <a:lnTo>
                  <a:pt x="3289" y="683552"/>
                </a:lnTo>
                <a:lnTo>
                  <a:pt x="3822545" y="683552"/>
                </a:lnTo>
                <a:lnTo>
                  <a:pt x="3822541" y="679513"/>
                </a:lnTo>
                <a:lnTo>
                  <a:pt x="3809834" y="679513"/>
                </a:lnTo>
                <a:lnTo>
                  <a:pt x="3809841" y="673176"/>
                </a:lnTo>
                <a:close/>
              </a:path>
              <a:path w="3822700" h="686435">
                <a:moveTo>
                  <a:pt x="3816184" y="673163"/>
                </a:moveTo>
                <a:lnTo>
                  <a:pt x="3809841" y="673176"/>
                </a:lnTo>
                <a:lnTo>
                  <a:pt x="3809834" y="679513"/>
                </a:lnTo>
                <a:lnTo>
                  <a:pt x="3816184" y="673163"/>
                </a:lnTo>
                <a:close/>
              </a:path>
              <a:path w="3822700" h="686435">
                <a:moveTo>
                  <a:pt x="3822535" y="673163"/>
                </a:moveTo>
                <a:lnTo>
                  <a:pt x="3816184" y="673163"/>
                </a:lnTo>
                <a:lnTo>
                  <a:pt x="3809834" y="679513"/>
                </a:lnTo>
                <a:lnTo>
                  <a:pt x="3822541" y="679513"/>
                </a:lnTo>
                <a:lnTo>
                  <a:pt x="3822535" y="673163"/>
                </a:lnTo>
                <a:close/>
              </a:path>
              <a:path w="3822700" h="686435">
                <a:moveTo>
                  <a:pt x="3810489" y="11411"/>
                </a:moveTo>
                <a:lnTo>
                  <a:pt x="3809841" y="673176"/>
                </a:lnTo>
                <a:lnTo>
                  <a:pt x="3822535" y="673163"/>
                </a:lnTo>
                <a:lnTo>
                  <a:pt x="3821898" y="11417"/>
                </a:lnTo>
                <a:lnTo>
                  <a:pt x="3810489" y="11411"/>
                </a:lnTo>
                <a:close/>
              </a:path>
              <a:path w="3822700" h="686435">
                <a:moveTo>
                  <a:pt x="3810495" y="5714"/>
                </a:moveTo>
                <a:lnTo>
                  <a:pt x="3810489" y="11411"/>
                </a:lnTo>
                <a:lnTo>
                  <a:pt x="3816184" y="11417"/>
                </a:lnTo>
                <a:lnTo>
                  <a:pt x="3810495" y="5714"/>
                </a:lnTo>
                <a:close/>
              </a:path>
              <a:path w="3822700" h="686435">
                <a:moveTo>
                  <a:pt x="3821892" y="5714"/>
                </a:moveTo>
                <a:lnTo>
                  <a:pt x="3810495" y="5714"/>
                </a:lnTo>
                <a:lnTo>
                  <a:pt x="3816184" y="11417"/>
                </a:lnTo>
                <a:lnTo>
                  <a:pt x="3821898" y="11417"/>
                </a:lnTo>
                <a:lnTo>
                  <a:pt x="3821892" y="5714"/>
                </a:lnTo>
                <a:close/>
              </a:path>
              <a:path w="3822700" h="686435">
                <a:moveTo>
                  <a:pt x="3821887" y="0"/>
                </a:moveTo>
                <a:lnTo>
                  <a:pt x="3810489" y="11411"/>
                </a:lnTo>
                <a:lnTo>
                  <a:pt x="3810495" y="5714"/>
                </a:lnTo>
                <a:lnTo>
                  <a:pt x="3821892" y="5714"/>
                </a:lnTo>
                <a:lnTo>
                  <a:pt x="3821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3582" y="2071471"/>
            <a:ext cx="3822700" cy="686435"/>
          </a:xfrm>
          <a:custGeom>
            <a:avLst/>
            <a:gdLst/>
            <a:ahLst/>
            <a:cxnLst/>
            <a:rect l="l" t="t" r="r" b="b"/>
            <a:pathLst>
              <a:path w="3822700" h="686435">
                <a:moveTo>
                  <a:pt x="1638" y="101155"/>
                </a:moveTo>
                <a:lnTo>
                  <a:pt x="0" y="685177"/>
                </a:lnTo>
                <a:lnTo>
                  <a:pt x="1908911" y="686028"/>
                </a:lnTo>
                <a:lnTo>
                  <a:pt x="3822547" y="685863"/>
                </a:lnTo>
                <a:lnTo>
                  <a:pt x="3822545" y="683552"/>
                </a:lnTo>
                <a:lnTo>
                  <a:pt x="3289" y="683552"/>
                </a:lnTo>
                <a:lnTo>
                  <a:pt x="1638" y="681901"/>
                </a:lnTo>
                <a:lnTo>
                  <a:pt x="3284" y="681896"/>
                </a:lnTo>
                <a:lnTo>
                  <a:pt x="1638" y="101155"/>
                </a:lnTo>
                <a:close/>
              </a:path>
              <a:path w="3822700" h="686435">
                <a:moveTo>
                  <a:pt x="3284" y="681896"/>
                </a:moveTo>
                <a:lnTo>
                  <a:pt x="1638" y="681901"/>
                </a:lnTo>
                <a:lnTo>
                  <a:pt x="3289" y="683552"/>
                </a:lnTo>
                <a:lnTo>
                  <a:pt x="3284" y="681896"/>
                </a:lnTo>
                <a:close/>
              </a:path>
              <a:path w="3822700" h="686435">
                <a:moveTo>
                  <a:pt x="3809853" y="673176"/>
                </a:moveTo>
                <a:lnTo>
                  <a:pt x="3284" y="681896"/>
                </a:lnTo>
                <a:lnTo>
                  <a:pt x="3289" y="683552"/>
                </a:lnTo>
                <a:lnTo>
                  <a:pt x="3822545" y="683552"/>
                </a:lnTo>
                <a:lnTo>
                  <a:pt x="3822541" y="679513"/>
                </a:lnTo>
                <a:lnTo>
                  <a:pt x="3809847" y="679513"/>
                </a:lnTo>
                <a:lnTo>
                  <a:pt x="3809853" y="673176"/>
                </a:lnTo>
                <a:close/>
              </a:path>
              <a:path w="3822700" h="686435">
                <a:moveTo>
                  <a:pt x="3816184" y="673163"/>
                </a:moveTo>
                <a:lnTo>
                  <a:pt x="3809853" y="673176"/>
                </a:lnTo>
                <a:lnTo>
                  <a:pt x="3809847" y="679513"/>
                </a:lnTo>
                <a:lnTo>
                  <a:pt x="3816184" y="673163"/>
                </a:lnTo>
                <a:close/>
              </a:path>
              <a:path w="3822700" h="686435">
                <a:moveTo>
                  <a:pt x="3822535" y="673163"/>
                </a:moveTo>
                <a:lnTo>
                  <a:pt x="3816184" y="673163"/>
                </a:lnTo>
                <a:lnTo>
                  <a:pt x="3809847" y="679513"/>
                </a:lnTo>
                <a:lnTo>
                  <a:pt x="3822541" y="679513"/>
                </a:lnTo>
                <a:lnTo>
                  <a:pt x="3822535" y="673163"/>
                </a:lnTo>
                <a:close/>
              </a:path>
              <a:path w="3822700" h="686435">
                <a:moveTo>
                  <a:pt x="3810489" y="11411"/>
                </a:moveTo>
                <a:lnTo>
                  <a:pt x="3809853" y="673176"/>
                </a:lnTo>
                <a:lnTo>
                  <a:pt x="3822535" y="673163"/>
                </a:lnTo>
                <a:lnTo>
                  <a:pt x="3821898" y="11417"/>
                </a:lnTo>
                <a:lnTo>
                  <a:pt x="3810489" y="11411"/>
                </a:lnTo>
                <a:close/>
              </a:path>
              <a:path w="3822700" h="686435">
                <a:moveTo>
                  <a:pt x="3810495" y="5714"/>
                </a:moveTo>
                <a:lnTo>
                  <a:pt x="3810489" y="11411"/>
                </a:lnTo>
                <a:lnTo>
                  <a:pt x="3816184" y="11417"/>
                </a:lnTo>
                <a:lnTo>
                  <a:pt x="3810495" y="5714"/>
                </a:lnTo>
                <a:close/>
              </a:path>
              <a:path w="3822700" h="686435">
                <a:moveTo>
                  <a:pt x="3821892" y="5714"/>
                </a:moveTo>
                <a:lnTo>
                  <a:pt x="3810495" y="5714"/>
                </a:lnTo>
                <a:lnTo>
                  <a:pt x="3816184" y="11417"/>
                </a:lnTo>
                <a:lnTo>
                  <a:pt x="3821898" y="11417"/>
                </a:lnTo>
                <a:lnTo>
                  <a:pt x="3821892" y="5714"/>
                </a:lnTo>
                <a:close/>
              </a:path>
              <a:path w="3822700" h="686435">
                <a:moveTo>
                  <a:pt x="3821887" y="0"/>
                </a:moveTo>
                <a:lnTo>
                  <a:pt x="3810489" y="11411"/>
                </a:lnTo>
                <a:lnTo>
                  <a:pt x="3810495" y="5714"/>
                </a:lnTo>
                <a:lnTo>
                  <a:pt x="3821892" y="5714"/>
                </a:lnTo>
                <a:lnTo>
                  <a:pt x="3821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7499" y="2845498"/>
            <a:ext cx="3822700" cy="686435"/>
          </a:xfrm>
          <a:custGeom>
            <a:avLst/>
            <a:gdLst/>
            <a:ahLst/>
            <a:cxnLst/>
            <a:rect l="l" t="t" r="r" b="b"/>
            <a:pathLst>
              <a:path w="3822700" h="686435">
                <a:moveTo>
                  <a:pt x="1651" y="101142"/>
                </a:moveTo>
                <a:lnTo>
                  <a:pt x="0" y="685177"/>
                </a:lnTo>
                <a:lnTo>
                  <a:pt x="1908911" y="686015"/>
                </a:lnTo>
                <a:lnTo>
                  <a:pt x="3822547" y="685850"/>
                </a:lnTo>
                <a:lnTo>
                  <a:pt x="3822545" y="683539"/>
                </a:lnTo>
                <a:lnTo>
                  <a:pt x="3289" y="683539"/>
                </a:lnTo>
                <a:lnTo>
                  <a:pt x="1638" y="681901"/>
                </a:lnTo>
                <a:lnTo>
                  <a:pt x="3284" y="681896"/>
                </a:lnTo>
                <a:lnTo>
                  <a:pt x="1651" y="101142"/>
                </a:lnTo>
                <a:close/>
              </a:path>
              <a:path w="3822700" h="686435">
                <a:moveTo>
                  <a:pt x="3284" y="681896"/>
                </a:moveTo>
                <a:lnTo>
                  <a:pt x="1638" y="681901"/>
                </a:lnTo>
                <a:lnTo>
                  <a:pt x="3289" y="683539"/>
                </a:lnTo>
                <a:lnTo>
                  <a:pt x="3284" y="681896"/>
                </a:lnTo>
                <a:close/>
              </a:path>
              <a:path w="3822700" h="686435">
                <a:moveTo>
                  <a:pt x="3809841" y="673163"/>
                </a:moveTo>
                <a:lnTo>
                  <a:pt x="3284" y="681896"/>
                </a:lnTo>
                <a:lnTo>
                  <a:pt x="3289" y="683539"/>
                </a:lnTo>
                <a:lnTo>
                  <a:pt x="3822545" y="683539"/>
                </a:lnTo>
                <a:lnTo>
                  <a:pt x="3822541" y="679500"/>
                </a:lnTo>
                <a:lnTo>
                  <a:pt x="3809834" y="679500"/>
                </a:lnTo>
                <a:lnTo>
                  <a:pt x="3809841" y="673163"/>
                </a:lnTo>
                <a:close/>
              </a:path>
              <a:path w="3822700" h="686435">
                <a:moveTo>
                  <a:pt x="3816184" y="673150"/>
                </a:moveTo>
                <a:lnTo>
                  <a:pt x="3809841" y="673163"/>
                </a:lnTo>
                <a:lnTo>
                  <a:pt x="3809834" y="679500"/>
                </a:lnTo>
                <a:lnTo>
                  <a:pt x="3816184" y="673150"/>
                </a:lnTo>
                <a:close/>
              </a:path>
              <a:path w="3822700" h="686435">
                <a:moveTo>
                  <a:pt x="3822535" y="673150"/>
                </a:moveTo>
                <a:lnTo>
                  <a:pt x="3816184" y="673150"/>
                </a:lnTo>
                <a:lnTo>
                  <a:pt x="3809834" y="679500"/>
                </a:lnTo>
                <a:lnTo>
                  <a:pt x="3822541" y="679500"/>
                </a:lnTo>
                <a:lnTo>
                  <a:pt x="3822535" y="673150"/>
                </a:lnTo>
                <a:close/>
              </a:path>
              <a:path w="3822700" h="686435">
                <a:moveTo>
                  <a:pt x="3810489" y="11399"/>
                </a:moveTo>
                <a:lnTo>
                  <a:pt x="3809841" y="673163"/>
                </a:lnTo>
                <a:lnTo>
                  <a:pt x="3822535" y="673150"/>
                </a:lnTo>
                <a:lnTo>
                  <a:pt x="3821898" y="11404"/>
                </a:lnTo>
                <a:lnTo>
                  <a:pt x="3810489" y="11399"/>
                </a:lnTo>
                <a:close/>
              </a:path>
              <a:path w="3822700" h="686435">
                <a:moveTo>
                  <a:pt x="3810495" y="5702"/>
                </a:moveTo>
                <a:lnTo>
                  <a:pt x="3810489" y="11399"/>
                </a:lnTo>
                <a:lnTo>
                  <a:pt x="3816184" y="11404"/>
                </a:lnTo>
                <a:lnTo>
                  <a:pt x="3810495" y="5702"/>
                </a:lnTo>
                <a:close/>
              </a:path>
              <a:path w="3822700" h="686435">
                <a:moveTo>
                  <a:pt x="3821892" y="5702"/>
                </a:moveTo>
                <a:lnTo>
                  <a:pt x="3810495" y="5702"/>
                </a:lnTo>
                <a:lnTo>
                  <a:pt x="3816184" y="11404"/>
                </a:lnTo>
                <a:lnTo>
                  <a:pt x="3821898" y="11404"/>
                </a:lnTo>
                <a:lnTo>
                  <a:pt x="3821892" y="5702"/>
                </a:lnTo>
                <a:close/>
              </a:path>
              <a:path w="3822700" h="686435">
                <a:moveTo>
                  <a:pt x="3821887" y="0"/>
                </a:moveTo>
                <a:lnTo>
                  <a:pt x="3816184" y="0"/>
                </a:lnTo>
                <a:lnTo>
                  <a:pt x="3810489" y="11399"/>
                </a:lnTo>
                <a:lnTo>
                  <a:pt x="3810495" y="5702"/>
                </a:lnTo>
                <a:lnTo>
                  <a:pt x="3821892" y="5702"/>
                </a:lnTo>
                <a:lnTo>
                  <a:pt x="3821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3582" y="2845498"/>
            <a:ext cx="3822700" cy="686435"/>
          </a:xfrm>
          <a:custGeom>
            <a:avLst/>
            <a:gdLst/>
            <a:ahLst/>
            <a:cxnLst/>
            <a:rect l="l" t="t" r="r" b="b"/>
            <a:pathLst>
              <a:path w="3822700" h="686435">
                <a:moveTo>
                  <a:pt x="1638" y="101142"/>
                </a:moveTo>
                <a:lnTo>
                  <a:pt x="0" y="685177"/>
                </a:lnTo>
                <a:lnTo>
                  <a:pt x="1908911" y="686015"/>
                </a:lnTo>
                <a:lnTo>
                  <a:pt x="3822547" y="685850"/>
                </a:lnTo>
                <a:lnTo>
                  <a:pt x="3822545" y="683539"/>
                </a:lnTo>
                <a:lnTo>
                  <a:pt x="3289" y="683539"/>
                </a:lnTo>
                <a:lnTo>
                  <a:pt x="1638" y="681901"/>
                </a:lnTo>
                <a:lnTo>
                  <a:pt x="3284" y="681896"/>
                </a:lnTo>
                <a:lnTo>
                  <a:pt x="1638" y="101142"/>
                </a:lnTo>
                <a:close/>
              </a:path>
              <a:path w="3822700" h="686435">
                <a:moveTo>
                  <a:pt x="3284" y="681896"/>
                </a:moveTo>
                <a:lnTo>
                  <a:pt x="1638" y="681901"/>
                </a:lnTo>
                <a:lnTo>
                  <a:pt x="3289" y="683539"/>
                </a:lnTo>
                <a:lnTo>
                  <a:pt x="3284" y="681896"/>
                </a:lnTo>
                <a:close/>
              </a:path>
              <a:path w="3822700" h="686435">
                <a:moveTo>
                  <a:pt x="3809853" y="673163"/>
                </a:moveTo>
                <a:lnTo>
                  <a:pt x="3284" y="681896"/>
                </a:lnTo>
                <a:lnTo>
                  <a:pt x="3289" y="683539"/>
                </a:lnTo>
                <a:lnTo>
                  <a:pt x="3822545" y="683539"/>
                </a:lnTo>
                <a:lnTo>
                  <a:pt x="3822541" y="679500"/>
                </a:lnTo>
                <a:lnTo>
                  <a:pt x="3809847" y="679500"/>
                </a:lnTo>
                <a:lnTo>
                  <a:pt x="3809853" y="673163"/>
                </a:lnTo>
                <a:close/>
              </a:path>
              <a:path w="3822700" h="686435">
                <a:moveTo>
                  <a:pt x="3816184" y="673150"/>
                </a:moveTo>
                <a:lnTo>
                  <a:pt x="3809853" y="673163"/>
                </a:lnTo>
                <a:lnTo>
                  <a:pt x="3809847" y="679500"/>
                </a:lnTo>
                <a:lnTo>
                  <a:pt x="3816184" y="673150"/>
                </a:lnTo>
                <a:close/>
              </a:path>
              <a:path w="3822700" h="686435">
                <a:moveTo>
                  <a:pt x="3822535" y="673150"/>
                </a:moveTo>
                <a:lnTo>
                  <a:pt x="3816184" y="673150"/>
                </a:lnTo>
                <a:lnTo>
                  <a:pt x="3809847" y="679500"/>
                </a:lnTo>
                <a:lnTo>
                  <a:pt x="3822541" y="679500"/>
                </a:lnTo>
                <a:lnTo>
                  <a:pt x="3822535" y="673150"/>
                </a:lnTo>
                <a:close/>
              </a:path>
              <a:path w="3822700" h="686435">
                <a:moveTo>
                  <a:pt x="3810489" y="11399"/>
                </a:moveTo>
                <a:lnTo>
                  <a:pt x="3809853" y="673163"/>
                </a:lnTo>
                <a:lnTo>
                  <a:pt x="3822535" y="673150"/>
                </a:lnTo>
                <a:lnTo>
                  <a:pt x="3821898" y="11404"/>
                </a:lnTo>
                <a:lnTo>
                  <a:pt x="3810489" y="11399"/>
                </a:lnTo>
                <a:close/>
              </a:path>
              <a:path w="3822700" h="686435">
                <a:moveTo>
                  <a:pt x="3810495" y="5702"/>
                </a:moveTo>
                <a:lnTo>
                  <a:pt x="3810489" y="11399"/>
                </a:lnTo>
                <a:lnTo>
                  <a:pt x="3816184" y="11404"/>
                </a:lnTo>
                <a:lnTo>
                  <a:pt x="3810495" y="5702"/>
                </a:lnTo>
                <a:close/>
              </a:path>
              <a:path w="3822700" h="686435">
                <a:moveTo>
                  <a:pt x="3821892" y="5702"/>
                </a:moveTo>
                <a:lnTo>
                  <a:pt x="3810495" y="5702"/>
                </a:lnTo>
                <a:lnTo>
                  <a:pt x="3816184" y="11404"/>
                </a:lnTo>
                <a:lnTo>
                  <a:pt x="3821898" y="11404"/>
                </a:lnTo>
                <a:lnTo>
                  <a:pt x="3821892" y="5702"/>
                </a:lnTo>
                <a:close/>
              </a:path>
              <a:path w="3822700" h="686435">
                <a:moveTo>
                  <a:pt x="3821887" y="0"/>
                </a:moveTo>
                <a:lnTo>
                  <a:pt x="3816184" y="0"/>
                </a:lnTo>
                <a:lnTo>
                  <a:pt x="3810489" y="11399"/>
                </a:lnTo>
                <a:lnTo>
                  <a:pt x="3810495" y="5702"/>
                </a:lnTo>
                <a:lnTo>
                  <a:pt x="3821892" y="5702"/>
                </a:lnTo>
                <a:lnTo>
                  <a:pt x="3821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8486" y="3600462"/>
            <a:ext cx="7727950" cy="504190"/>
          </a:xfrm>
          <a:custGeom>
            <a:avLst/>
            <a:gdLst/>
            <a:ahLst/>
            <a:cxnLst/>
            <a:rect l="l" t="t" r="r" b="b"/>
            <a:pathLst>
              <a:path w="7727950" h="504189">
                <a:moveTo>
                  <a:pt x="660" y="75704"/>
                </a:moveTo>
                <a:lnTo>
                  <a:pt x="0" y="501319"/>
                </a:lnTo>
                <a:lnTo>
                  <a:pt x="7727619" y="504037"/>
                </a:lnTo>
                <a:lnTo>
                  <a:pt x="7727617" y="500659"/>
                </a:lnTo>
                <a:lnTo>
                  <a:pt x="1308" y="500659"/>
                </a:lnTo>
                <a:lnTo>
                  <a:pt x="660" y="500011"/>
                </a:lnTo>
                <a:lnTo>
                  <a:pt x="1307" y="500010"/>
                </a:lnTo>
                <a:lnTo>
                  <a:pt x="660" y="75704"/>
                </a:lnTo>
                <a:close/>
              </a:path>
              <a:path w="7727950" h="504189">
                <a:moveTo>
                  <a:pt x="1307" y="500010"/>
                </a:moveTo>
                <a:lnTo>
                  <a:pt x="660" y="500011"/>
                </a:lnTo>
                <a:lnTo>
                  <a:pt x="1308" y="500659"/>
                </a:lnTo>
                <a:lnTo>
                  <a:pt x="1307" y="500010"/>
                </a:lnTo>
                <a:close/>
              </a:path>
              <a:path w="7727950" h="504189">
                <a:moveTo>
                  <a:pt x="7714973" y="491408"/>
                </a:moveTo>
                <a:lnTo>
                  <a:pt x="1307" y="500010"/>
                </a:lnTo>
                <a:lnTo>
                  <a:pt x="1308" y="500659"/>
                </a:lnTo>
                <a:lnTo>
                  <a:pt x="7727617" y="500659"/>
                </a:lnTo>
                <a:lnTo>
                  <a:pt x="7727616" y="497713"/>
                </a:lnTo>
                <a:lnTo>
                  <a:pt x="7714970" y="497713"/>
                </a:lnTo>
                <a:lnTo>
                  <a:pt x="7714973" y="491408"/>
                </a:lnTo>
                <a:close/>
              </a:path>
              <a:path w="7727950" h="504189">
                <a:moveTo>
                  <a:pt x="7721282" y="491401"/>
                </a:moveTo>
                <a:lnTo>
                  <a:pt x="7714973" y="491408"/>
                </a:lnTo>
                <a:lnTo>
                  <a:pt x="7714970" y="497713"/>
                </a:lnTo>
                <a:lnTo>
                  <a:pt x="7721282" y="491401"/>
                </a:lnTo>
                <a:close/>
              </a:path>
              <a:path w="7727950" h="504189">
                <a:moveTo>
                  <a:pt x="7727612" y="491401"/>
                </a:moveTo>
                <a:lnTo>
                  <a:pt x="7721275" y="491408"/>
                </a:lnTo>
                <a:lnTo>
                  <a:pt x="7714970" y="497713"/>
                </a:lnTo>
                <a:lnTo>
                  <a:pt x="7727616" y="497713"/>
                </a:lnTo>
                <a:lnTo>
                  <a:pt x="7727612" y="491401"/>
                </a:lnTo>
                <a:close/>
              </a:path>
              <a:path w="7727950" h="504189">
                <a:moveTo>
                  <a:pt x="7715208" y="12138"/>
                </a:moveTo>
                <a:lnTo>
                  <a:pt x="7714973" y="491408"/>
                </a:lnTo>
                <a:lnTo>
                  <a:pt x="7727612" y="491401"/>
                </a:lnTo>
                <a:lnTo>
                  <a:pt x="7727347" y="12141"/>
                </a:lnTo>
                <a:lnTo>
                  <a:pt x="7715208" y="12138"/>
                </a:lnTo>
                <a:close/>
              </a:path>
              <a:path w="7727950" h="504189">
                <a:moveTo>
                  <a:pt x="7715211" y="6070"/>
                </a:moveTo>
                <a:lnTo>
                  <a:pt x="7715208" y="12138"/>
                </a:lnTo>
                <a:lnTo>
                  <a:pt x="7721282" y="12141"/>
                </a:lnTo>
                <a:lnTo>
                  <a:pt x="7715211" y="6070"/>
                </a:lnTo>
                <a:close/>
              </a:path>
              <a:path w="7727950" h="504189">
                <a:moveTo>
                  <a:pt x="7727343" y="6070"/>
                </a:moveTo>
                <a:lnTo>
                  <a:pt x="7715211" y="6070"/>
                </a:lnTo>
                <a:lnTo>
                  <a:pt x="7721282" y="12141"/>
                </a:lnTo>
                <a:lnTo>
                  <a:pt x="7727347" y="12141"/>
                </a:lnTo>
                <a:lnTo>
                  <a:pt x="7727343" y="6070"/>
                </a:lnTo>
                <a:close/>
              </a:path>
              <a:path w="7727950" h="504189">
                <a:moveTo>
                  <a:pt x="7727340" y="0"/>
                </a:moveTo>
                <a:lnTo>
                  <a:pt x="7721282" y="0"/>
                </a:lnTo>
                <a:lnTo>
                  <a:pt x="7715208" y="12138"/>
                </a:lnTo>
                <a:lnTo>
                  <a:pt x="7715211" y="6070"/>
                </a:lnTo>
                <a:lnTo>
                  <a:pt x="7727343" y="6070"/>
                </a:lnTo>
                <a:lnTo>
                  <a:pt x="772734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7499" y="4174244"/>
            <a:ext cx="3822700" cy="686435"/>
          </a:xfrm>
          <a:custGeom>
            <a:avLst/>
            <a:gdLst/>
            <a:ahLst/>
            <a:cxnLst/>
            <a:rect l="l" t="t" r="r" b="b"/>
            <a:pathLst>
              <a:path w="3822700" h="686435">
                <a:moveTo>
                  <a:pt x="1651" y="101142"/>
                </a:moveTo>
                <a:lnTo>
                  <a:pt x="0" y="685177"/>
                </a:lnTo>
                <a:lnTo>
                  <a:pt x="1908911" y="686015"/>
                </a:lnTo>
                <a:lnTo>
                  <a:pt x="3822547" y="685850"/>
                </a:lnTo>
                <a:lnTo>
                  <a:pt x="3822545" y="683539"/>
                </a:lnTo>
                <a:lnTo>
                  <a:pt x="3289" y="683539"/>
                </a:lnTo>
                <a:lnTo>
                  <a:pt x="1638" y="681901"/>
                </a:lnTo>
                <a:lnTo>
                  <a:pt x="3284" y="681896"/>
                </a:lnTo>
                <a:lnTo>
                  <a:pt x="1651" y="101142"/>
                </a:lnTo>
                <a:close/>
              </a:path>
              <a:path w="3822700" h="686435">
                <a:moveTo>
                  <a:pt x="3284" y="681896"/>
                </a:moveTo>
                <a:lnTo>
                  <a:pt x="1638" y="681901"/>
                </a:lnTo>
                <a:lnTo>
                  <a:pt x="3289" y="683539"/>
                </a:lnTo>
                <a:lnTo>
                  <a:pt x="3284" y="681896"/>
                </a:lnTo>
                <a:close/>
              </a:path>
              <a:path w="3822700" h="686435">
                <a:moveTo>
                  <a:pt x="3809841" y="673163"/>
                </a:moveTo>
                <a:lnTo>
                  <a:pt x="3284" y="681896"/>
                </a:lnTo>
                <a:lnTo>
                  <a:pt x="3289" y="683539"/>
                </a:lnTo>
                <a:lnTo>
                  <a:pt x="3822545" y="683539"/>
                </a:lnTo>
                <a:lnTo>
                  <a:pt x="3822541" y="679500"/>
                </a:lnTo>
                <a:lnTo>
                  <a:pt x="3809834" y="679500"/>
                </a:lnTo>
                <a:lnTo>
                  <a:pt x="3809841" y="673163"/>
                </a:lnTo>
                <a:close/>
              </a:path>
              <a:path w="3822700" h="686435">
                <a:moveTo>
                  <a:pt x="3816184" y="673150"/>
                </a:moveTo>
                <a:lnTo>
                  <a:pt x="3809841" y="673163"/>
                </a:lnTo>
                <a:lnTo>
                  <a:pt x="3809834" y="679500"/>
                </a:lnTo>
                <a:lnTo>
                  <a:pt x="3816184" y="673150"/>
                </a:lnTo>
                <a:close/>
              </a:path>
              <a:path w="3822700" h="686435">
                <a:moveTo>
                  <a:pt x="3822535" y="673150"/>
                </a:moveTo>
                <a:lnTo>
                  <a:pt x="3816184" y="673150"/>
                </a:lnTo>
                <a:lnTo>
                  <a:pt x="3809834" y="679500"/>
                </a:lnTo>
                <a:lnTo>
                  <a:pt x="3822541" y="679500"/>
                </a:lnTo>
                <a:lnTo>
                  <a:pt x="3822535" y="673150"/>
                </a:lnTo>
                <a:close/>
              </a:path>
              <a:path w="3822700" h="686435">
                <a:moveTo>
                  <a:pt x="3810489" y="11399"/>
                </a:moveTo>
                <a:lnTo>
                  <a:pt x="3809841" y="673163"/>
                </a:lnTo>
                <a:lnTo>
                  <a:pt x="3822535" y="673150"/>
                </a:lnTo>
                <a:lnTo>
                  <a:pt x="3821898" y="11404"/>
                </a:lnTo>
                <a:lnTo>
                  <a:pt x="3810489" y="11399"/>
                </a:lnTo>
                <a:close/>
              </a:path>
              <a:path w="3822700" h="686435">
                <a:moveTo>
                  <a:pt x="3810495" y="5702"/>
                </a:moveTo>
                <a:lnTo>
                  <a:pt x="3810489" y="11399"/>
                </a:lnTo>
                <a:lnTo>
                  <a:pt x="3816184" y="11404"/>
                </a:lnTo>
                <a:lnTo>
                  <a:pt x="3810495" y="5702"/>
                </a:lnTo>
                <a:close/>
              </a:path>
              <a:path w="3822700" h="686435">
                <a:moveTo>
                  <a:pt x="3821892" y="5702"/>
                </a:moveTo>
                <a:lnTo>
                  <a:pt x="3810495" y="5702"/>
                </a:lnTo>
                <a:lnTo>
                  <a:pt x="3816184" y="11404"/>
                </a:lnTo>
                <a:lnTo>
                  <a:pt x="3821898" y="11404"/>
                </a:lnTo>
                <a:lnTo>
                  <a:pt x="3821892" y="5702"/>
                </a:lnTo>
                <a:close/>
              </a:path>
              <a:path w="3822700" h="686435">
                <a:moveTo>
                  <a:pt x="3821887" y="0"/>
                </a:moveTo>
                <a:lnTo>
                  <a:pt x="3816184" y="0"/>
                </a:lnTo>
                <a:lnTo>
                  <a:pt x="3810489" y="11399"/>
                </a:lnTo>
                <a:lnTo>
                  <a:pt x="3810495" y="5702"/>
                </a:lnTo>
                <a:lnTo>
                  <a:pt x="3821892" y="5702"/>
                </a:lnTo>
                <a:lnTo>
                  <a:pt x="3821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3582" y="4174244"/>
            <a:ext cx="3822700" cy="686435"/>
          </a:xfrm>
          <a:custGeom>
            <a:avLst/>
            <a:gdLst/>
            <a:ahLst/>
            <a:cxnLst/>
            <a:rect l="l" t="t" r="r" b="b"/>
            <a:pathLst>
              <a:path w="3822700" h="686435">
                <a:moveTo>
                  <a:pt x="1638" y="101142"/>
                </a:moveTo>
                <a:lnTo>
                  <a:pt x="0" y="685177"/>
                </a:lnTo>
                <a:lnTo>
                  <a:pt x="1908911" y="686015"/>
                </a:lnTo>
                <a:lnTo>
                  <a:pt x="3822547" y="685850"/>
                </a:lnTo>
                <a:lnTo>
                  <a:pt x="3822545" y="683539"/>
                </a:lnTo>
                <a:lnTo>
                  <a:pt x="3289" y="683539"/>
                </a:lnTo>
                <a:lnTo>
                  <a:pt x="1638" y="681901"/>
                </a:lnTo>
                <a:lnTo>
                  <a:pt x="3284" y="681896"/>
                </a:lnTo>
                <a:lnTo>
                  <a:pt x="1638" y="101142"/>
                </a:lnTo>
                <a:close/>
              </a:path>
              <a:path w="3822700" h="686435">
                <a:moveTo>
                  <a:pt x="3284" y="681896"/>
                </a:moveTo>
                <a:lnTo>
                  <a:pt x="1638" y="681901"/>
                </a:lnTo>
                <a:lnTo>
                  <a:pt x="3289" y="683539"/>
                </a:lnTo>
                <a:lnTo>
                  <a:pt x="3284" y="681896"/>
                </a:lnTo>
                <a:close/>
              </a:path>
              <a:path w="3822700" h="686435">
                <a:moveTo>
                  <a:pt x="3809853" y="673163"/>
                </a:moveTo>
                <a:lnTo>
                  <a:pt x="3284" y="681896"/>
                </a:lnTo>
                <a:lnTo>
                  <a:pt x="3289" y="683539"/>
                </a:lnTo>
                <a:lnTo>
                  <a:pt x="3822545" y="683539"/>
                </a:lnTo>
                <a:lnTo>
                  <a:pt x="3822541" y="679500"/>
                </a:lnTo>
                <a:lnTo>
                  <a:pt x="3809847" y="679500"/>
                </a:lnTo>
                <a:lnTo>
                  <a:pt x="3809853" y="673163"/>
                </a:lnTo>
                <a:close/>
              </a:path>
              <a:path w="3822700" h="686435">
                <a:moveTo>
                  <a:pt x="3816184" y="673150"/>
                </a:moveTo>
                <a:lnTo>
                  <a:pt x="3809853" y="673163"/>
                </a:lnTo>
                <a:lnTo>
                  <a:pt x="3809847" y="679500"/>
                </a:lnTo>
                <a:lnTo>
                  <a:pt x="3816184" y="673150"/>
                </a:lnTo>
                <a:close/>
              </a:path>
              <a:path w="3822700" h="686435">
                <a:moveTo>
                  <a:pt x="3822535" y="673150"/>
                </a:moveTo>
                <a:lnTo>
                  <a:pt x="3816184" y="673150"/>
                </a:lnTo>
                <a:lnTo>
                  <a:pt x="3809847" y="679500"/>
                </a:lnTo>
                <a:lnTo>
                  <a:pt x="3822541" y="679500"/>
                </a:lnTo>
                <a:lnTo>
                  <a:pt x="3822535" y="673150"/>
                </a:lnTo>
                <a:close/>
              </a:path>
              <a:path w="3822700" h="686435">
                <a:moveTo>
                  <a:pt x="3810489" y="11399"/>
                </a:moveTo>
                <a:lnTo>
                  <a:pt x="3809853" y="673163"/>
                </a:lnTo>
                <a:lnTo>
                  <a:pt x="3822535" y="673150"/>
                </a:lnTo>
                <a:lnTo>
                  <a:pt x="3821898" y="11404"/>
                </a:lnTo>
                <a:lnTo>
                  <a:pt x="3810489" y="11399"/>
                </a:lnTo>
                <a:close/>
              </a:path>
              <a:path w="3822700" h="686435">
                <a:moveTo>
                  <a:pt x="3810495" y="5702"/>
                </a:moveTo>
                <a:lnTo>
                  <a:pt x="3810489" y="11399"/>
                </a:lnTo>
                <a:lnTo>
                  <a:pt x="3816184" y="11404"/>
                </a:lnTo>
                <a:lnTo>
                  <a:pt x="3810495" y="5702"/>
                </a:lnTo>
                <a:close/>
              </a:path>
              <a:path w="3822700" h="686435">
                <a:moveTo>
                  <a:pt x="3821892" y="5702"/>
                </a:moveTo>
                <a:lnTo>
                  <a:pt x="3810495" y="5702"/>
                </a:lnTo>
                <a:lnTo>
                  <a:pt x="3816184" y="11404"/>
                </a:lnTo>
                <a:lnTo>
                  <a:pt x="3821898" y="11404"/>
                </a:lnTo>
                <a:lnTo>
                  <a:pt x="3821892" y="5702"/>
                </a:lnTo>
                <a:close/>
              </a:path>
              <a:path w="3822700" h="686435">
                <a:moveTo>
                  <a:pt x="3821887" y="0"/>
                </a:moveTo>
                <a:lnTo>
                  <a:pt x="3816184" y="0"/>
                </a:lnTo>
                <a:lnTo>
                  <a:pt x="3810489" y="11399"/>
                </a:lnTo>
                <a:lnTo>
                  <a:pt x="3810495" y="5702"/>
                </a:lnTo>
                <a:lnTo>
                  <a:pt x="3821892" y="5702"/>
                </a:lnTo>
                <a:lnTo>
                  <a:pt x="382188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41" y="3561440"/>
            <a:ext cx="1588058" cy="1586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47309" y="2101208"/>
            <a:ext cx="8474075" cy="2619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9890" marR="99060" indent="-377825">
              <a:lnSpc>
                <a:spcPct val="100400"/>
              </a:lnSpc>
              <a:spcBef>
                <a:spcPts val="100"/>
              </a:spcBef>
              <a:buClr>
                <a:srgbClr val="FF0000"/>
              </a:buClr>
              <a:buSzPct val="122727"/>
              <a:buChar char="■"/>
              <a:tabLst>
                <a:tab pos="408305" algn="l"/>
                <a:tab pos="408940" algn="l"/>
              </a:tabLst>
            </a:pPr>
            <a:r>
              <a:rPr dirty="0" sz="2200" spc="165">
                <a:latin typeface="Arial"/>
                <a:cs typeface="Arial"/>
              </a:rPr>
              <a:t>Ministère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90">
                <a:latin typeface="Arial"/>
                <a:cs typeface="Arial"/>
              </a:rPr>
              <a:t>l’enseignement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30">
                <a:latin typeface="Arial"/>
                <a:cs typeface="Arial"/>
              </a:rPr>
              <a:t>Supérieur,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10">
                <a:latin typeface="Arial"/>
                <a:cs typeface="Arial"/>
              </a:rPr>
              <a:t>la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155">
                <a:latin typeface="Arial"/>
                <a:cs typeface="Arial"/>
              </a:rPr>
              <a:t>Recherche  </a:t>
            </a:r>
            <a:r>
              <a:rPr dirty="0" sz="2200" spc="215">
                <a:latin typeface="Arial"/>
                <a:cs typeface="Arial"/>
              </a:rPr>
              <a:t>et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60">
                <a:latin typeface="Arial"/>
                <a:cs typeface="Arial"/>
              </a:rPr>
              <a:t> </a:t>
            </a:r>
            <a:r>
              <a:rPr dirty="0" sz="2200" spc="165">
                <a:latin typeface="Arial"/>
                <a:cs typeface="Arial"/>
              </a:rPr>
              <a:t>l’Innovation</a:t>
            </a:r>
            <a:endParaRPr sz="2200">
              <a:latin typeface="Arial"/>
              <a:cs typeface="Arial"/>
            </a:endParaRPr>
          </a:p>
          <a:p>
            <a:pPr marL="408305" marR="359410" indent="-408305">
              <a:lnSpc>
                <a:spcPct val="100400"/>
              </a:lnSpc>
              <a:spcBef>
                <a:spcPts val="585"/>
              </a:spcBef>
              <a:buClr>
                <a:srgbClr val="FF0000"/>
              </a:buClr>
              <a:buSzPct val="122727"/>
              <a:buChar char="■"/>
              <a:tabLst>
                <a:tab pos="408305" algn="l"/>
                <a:tab pos="408940" algn="l"/>
              </a:tabLst>
            </a:pPr>
            <a:r>
              <a:rPr dirty="0" sz="2200" spc="165">
                <a:latin typeface="Arial"/>
                <a:cs typeface="Arial"/>
              </a:rPr>
              <a:t>Ministère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40">
                <a:latin typeface="Arial"/>
                <a:cs typeface="Arial"/>
              </a:rPr>
              <a:t>l’Emploi,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10">
                <a:latin typeface="Arial"/>
                <a:cs typeface="Arial"/>
              </a:rPr>
              <a:t>la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Formation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120">
                <a:latin typeface="Arial"/>
                <a:cs typeface="Arial"/>
              </a:rPr>
              <a:t>Professionnelle, 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50">
                <a:latin typeface="Arial"/>
                <a:cs typeface="Arial"/>
              </a:rPr>
              <a:t>l’Apprentissage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215">
                <a:latin typeface="Arial"/>
                <a:cs typeface="Arial"/>
              </a:rPr>
              <a:t>et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155">
                <a:latin typeface="Arial"/>
                <a:cs typeface="Arial"/>
              </a:rPr>
              <a:t>l’Insertion</a:t>
            </a:r>
            <a:endParaRPr sz="2200">
              <a:latin typeface="Arial"/>
              <a:cs typeface="Arial"/>
            </a:endParaRPr>
          </a:p>
          <a:p>
            <a:pPr marL="389890" marR="5080" indent="-377825">
              <a:lnSpc>
                <a:spcPct val="100400"/>
              </a:lnSpc>
              <a:spcBef>
                <a:spcPts val="590"/>
              </a:spcBef>
              <a:buClr>
                <a:srgbClr val="FF0000"/>
              </a:buClr>
              <a:buSzPct val="122727"/>
              <a:buChar char="■"/>
              <a:tabLst>
                <a:tab pos="408305" algn="l"/>
                <a:tab pos="408940" algn="l"/>
              </a:tabLst>
            </a:pPr>
            <a:r>
              <a:rPr dirty="0" sz="2200" spc="190">
                <a:latin typeface="Arial"/>
                <a:cs typeface="Arial"/>
              </a:rPr>
              <a:t>Fond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210">
                <a:latin typeface="Arial"/>
                <a:cs typeface="Arial"/>
              </a:rPr>
              <a:t>Financement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225">
                <a:latin typeface="Arial"/>
                <a:cs typeface="Arial"/>
              </a:rPr>
              <a:t>pour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110">
                <a:latin typeface="Arial"/>
                <a:cs typeface="Arial"/>
              </a:rPr>
              <a:t>la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Formation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135">
                <a:latin typeface="Arial"/>
                <a:cs typeface="Arial"/>
              </a:rPr>
              <a:t>Professionnelle  </a:t>
            </a:r>
            <a:r>
              <a:rPr dirty="0" sz="2200" spc="215">
                <a:latin typeface="Arial"/>
                <a:cs typeface="Arial"/>
              </a:rPr>
              <a:t>et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60">
                <a:latin typeface="Arial"/>
                <a:cs typeface="Arial"/>
              </a:rPr>
              <a:t>Technique</a:t>
            </a:r>
            <a:endParaRPr sz="2200">
              <a:latin typeface="Arial"/>
              <a:cs typeface="Arial"/>
            </a:endParaRPr>
          </a:p>
          <a:p>
            <a:pPr marL="408305" indent="-39624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SzPct val="122727"/>
              <a:buChar char="■"/>
              <a:tabLst>
                <a:tab pos="408305" algn="l"/>
                <a:tab pos="408940" algn="l"/>
              </a:tabLst>
            </a:pPr>
            <a:r>
              <a:rPr dirty="0" sz="2200" spc="175">
                <a:latin typeface="Arial"/>
                <a:cs typeface="Arial"/>
              </a:rPr>
              <a:t>Office</a:t>
            </a:r>
            <a:r>
              <a:rPr dirty="0" sz="2200" spc="-25">
                <a:latin typeface="Arial"/>
                <a:cs typeface="Arial"/>
              </a:rPr>
              <a:t> </a:t>
            </a:r>
            <a:r>
              <a:rPr dirty="0" sz="2200" spc="175">
                <a:latin typeface="Arial"/>
                <a:cs typeface="Arial"/>
              </a:rPr>
              <a:t>National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de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204">
                <a:latin typeface="Arial"/>
                <a:cs typeface="Arial"/>
              </a:rPr>
              <a:t>Formation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135">
                <a:latin typeface="Arial"/>
                <a:cs typeface="Arial"/>
              </a:rPr>
              <a:t>Professionnelle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75094" y="0"/>
            <a:ext cx="2329180" cy="1569085"/>
            <a:chOff x="6775094" y="0"/>
            <a:chExt cx="2329180" cy="1569085"/>
          </a:xfrm>
        </p:grpSpPr>
        <p:sp>
          <p:nvSpPr>
            <p:cNvPr id="5" name="object 5"/>
            <p:cNvSpPr/>
            <p:nvPr/>
          </p:nvSpPr>
          <p:spPr>
            <a:xfrm>
              <a:off x="6775094" y="0"/>
              <a:ext cx="2328672" cy="15687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79907" y="180619"/>
              <a:ext cx="1927225" cy="12215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504685" y="95923"/>
            <a:ext cx="1536916" cy="1884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2132" y="882745"/>
            <a:ext cx="1383030" cy="5181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414020">
              <a:lnSpc>
                <a:spcPct val="100899"/>
              </a:lnSpc>
              <a:spcBef>
                <a:spcPts val="95"/>
              </a:spcBef>
            </a:pPr>
            <a:r>
              <a:rPr dirty="0" sz="1600" spc="75"/>
              <a:t>NOS  </a:t>
            </a:r>
            <a:r>
              <a:rPr dirty="0" sz="1600" spc="60"/>
              <a:t>A</a:t>
            </a:r>
            <a:r>
              <a:rPr dirty="0" sz="1600" spc="60"/>
              <a:t>GRÉMEN</a:t>
            </a:r>
            <a:r>
              <a:rPr dirty="0" sz="1600" spc="40"/>
              <a:t>T</a:t>
            </a:r>
            <a:r>
              <a:rPr dirty="0" sz="1600" spc="-40"/>
              <a:t>S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85356" y="3562134"/>
            <a:ext cx="2559050" cy="1586230"/>
            <a:chOff x="6585356" y="3562134"/>
            <a:chExt cx="2559050" cy="1586230"/>
          </a:xfrm>
        </p:grpSpPr>
        <p:sp>
          <p:nvSpPr>
            <p:cNvPr id="3" name="object 3"/>
            <p:cNvSpPr/>
            <p:nvPr/>
          </p:nvSpPr>
          <p:spPr>
            <a:xfrm>
              <a:off x="7556639" y="3562134"/>
              <a:ext cx="1587360" cy="158586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585356" y="3646385"/>
              <a:ext cx="2350770" cy="201295"/>
            </a:xfrm>
            <a:custGeom>
              <a:avLst/>
              <a:gdLst/>
              <a:ahLst/>
              <a:cxnLst/>
              <a:rect l="l" t="t" r="r" b="b"/>
              <a:pathLst>
                <a:path w="2350770" h="201295">
                  <a:moveTo>
                    <a:pt x="217906" y="176123"/>
                  </a:moveTo>
                  <a:lnTo>
                    <a:pt x="169329" y="28257"/>
                  </a:lnTo>
                  <a:lnTo>
                    <a:pt x="164795" y="24879"/>
                  </a:lnTo>
                  <a:lnTo>
                    <a:pt x="148424" y="24498"/>
                  </a:lnTo>
                  <a:lnTo>
                    <a:pt x="106095" y="24498"/>
                  </a:lnTo>
                  <a:lnTo>
                    <a:pt x="154851" y="172808"/>
                  </a:lnTo>
                  <a:lnTo>
                    <a:pt x="159766" y="175755"/>
                  </a:lnTo>
                  <a:lnTo>
                    <a:pt x="175983" y="176136"/>
                  </a:lnTo>
                  <a:lnTo>
                    <a:pt x="217906" y="176123"/>
                  </a:lnTo>
                  <a:close/>
                </a:path>
                <a:path w="2350770" h="201295">
                  <a:moveTo>
                    <a:pt x="298818" y="176060"/>
                  </a:moveTo>
                  <a:lnTo>
                    <a:pt x="250469" y="28244"/>
                  </a:lnTo>
                  <a:lnTo>
                    <a:pt x="245897" y="24942"/>
                  </a:lnTo>
                  <a:lnTo>
                    <a:pt x="229450" y="24561"/>
                  </a:lnTo>
                  <a:lnTo>
                    <a:pt x="187172" y="24549"/>
                  </a:lnTo>
                  <a:lnTo>
                    <a:pt x="235724" y="172669"/>
                  </a:lnTo>
                  <a:lnTo>
                    <a:pt x="240588" y="175691"/>
                  </a:lnTo>
                  <a:lnTo>
                    <a:pt x="256806" y="176072"/>
                  </a:lnTo>
                  <a:lnTo>
                    <a:pt x="298818" y="176060"/>
                  </a:lnTo>
                  <a:close/>
                </a:path>
                <a:path w="2350770" h="201295">
                  <a:moveTo>
                    <a:pt x="379933" y="176072"/>
                  </a:moveTo>
                  <a:lnTo>
                    <a:pt x="331381" y="28155"/>
                  </a:lnTo>
                  <a:lnTo>
                    <a:pt x="326707" y="24917"/>
                  </a:lnTo>
                  <a:lnTo>
                    <a:pt x="310273" y="24536"/>
                  </a:lnTo>
                  <a:lnTo>
                    <a:pt x="268249" y="24523"/>
                  </a:lnTo>
                  <a:lnTo>
                    <a:pt x="316763" y="172961"/>
                  </a:lnTo>
                  <a:lnTo>
                    <a:pt x="321767" y="175729"/>
                  </a:lnTo>
                  <a:lnTo>
                    <a:pt x="338035" y="176085"/>
                  </a:lnTo>
                  <a:lnTo>
                    <a:pt x="379933" y="176072"/>
                  </a:lnTo>
                  <a:close/>
                </a:path>
                <a:path w="2350770" h="201295">
                  <a:moveTo>
                    <a:pt x="460883" y="176085"/>
                  </a:moveTo>
                  <a:lnTo>
                    <a:pt x="412508" y="28397"/>
                  </a:lnTo>
                  <a:lnTo>
                    <a:pt x="408089" y="24892"/>
                  </a:lnTo>
                  <a:lnTo>
                    <a:pt x="391744" y="24498"/>
                  </a:lnTo>
                  <a:lnTo>
                    <a:pt x="351688" y="24485"/>
                  </a:lnTo>
                  <a:lnTo>
                    <a:pt x="351269" y="26860"/>
                  </a:lnTo>
                  <a:lnTo>
                    <a:pt x="350735" y="27914"/>
                  </a:lnTo>
                  <a:lnTo>
                    <a:pt x="397535" y="171577"/>
                  </a:lnTo>
                  <a:lnTo>
                    <a:pt x="402386" y="175602"/>
                  </a:lnTo>
                  <a:lnTo>
                    <a:pt x="418731" y="176110"/>
                  </a:lnTo>
                  <a:lnTo>
                    <a:pt x="460883" y="176085"/>
                  </a:lnTo>
                  <a:close/>
                </a:path>
                <a:path w="2350770" h="201295">
                  <a:moveTo>
                    <a:pt x="541845" y="175971"/>
                  </a:moveTo>
                  <a:lnTo>
                    <a:pt x="493522" y="28498"/>
                  </a:lnTo>
                  <a:lnTo>
                    <a:pt x="489115" y="24942"/>
                  </a:lnTo>
                  <a:lnTo>
                    <a:pt x="472770" y="24549"/>
                  </a:lnTo>
                  <a:lnTo>
                    <a:pt x="432142" y="24536"/>
                  </a:lnTo>
                  <a:lnTo>
                    <a:pt x="432142" y="27305"/>
                  </a:lnTo>
                  <a:lnTo>
                    <a:pt x="431774" y="28854"/>
                  </a:lnTo>
                  <a:lnTo>
                    <a:pt x="478459" y="171361"/>
                  </a:lnTo>
                  <a:lnTo>
                    <a:pt x="482371" y="175539"/>
                  </a:lnTo>
                  <a:lnTo>
                    <a:pt x="498792" y="175958"/>
                  </a:lnTo>
                  <a:lnTo>
                    <a:pt x="541845" y="175971"/>
                  </a:lnTo>
                  <a:close/>
                </a:path>
                <a:path w="2350770" h="201295">
                  <a:moveTo>
                    <a:pt x="622998" y="176034"/>
                  </a:moveTo>
                  <a:lnTo>
                    <a:pt x="574713" y="29070"/>
                  </a:lnTo>
                  <a:lnTo>
                    <a:pt x="570699" y="25006"/>
                  </a:lnTo>
                  <a:lnTo>
                    <a:pt x="554215" y="24612"/>
                  </a:lnTo>
                  <a:lnTo>
                    <a:pt x="511187" y="24587"/>
                  </a:lnTo>
                  <a:lnTo>
                    <a:pt x="559689" y="171970"/>
                  </a:lnTo>
                  <a:lnTo>
                    <a:pt x="563956" y="175628"/>
                  </a:lnTo>
                  <a:lnTo>
                    <a:pt x="580275" y="176034"/>
                  </a:lnTo>
                  <a:lnTo>
                    <a:pt x="622998" y="176034"/>
                  </a:lnTo>
                  <a:close/>
                </a:path>
                <a:path w="2350770" h="201295">
                  <a:moveTo>
                    <a:pt x="703948" y="175958"/>
                  </a:moveTo>
                  <a:lnTo>
                    <a:pt x="655320" y="28054"/>
                  </a:lnTo>
                  <a:lnTo>
                    <a:pt x="651421" y="24866"/>
                  </a:lnTo>
                  <a:lnTo>
                    <a:pt x="635139" y="24549"/>
                  </a:lnTo>
                  <a:lnTo>
                    <a:pt x="592137" y="24523"/>
                  </a:lnTo>
                  <a:lnTo>
                    <a:pt x="640664" y="172046"/>
                  </a:lnTo>
                  <a:lnTo>
                    <a:pt x="644994" y="175564"/>
                  </a:lnTo>
                  <a:lnTo>
                    <a:pt x="661339" y="175958"/>
                  </a:lnTo>
                  <a:lnTo>
                    <a:pt x="703948" y="175958"/>
                  </a:lnTo>
                  <a:close/>
                </a:path>
                <a:path w="2350770" h="201295">
                  <a:moveTo>
                    <a:pt x="784809" y="175907"/>
                  </a:moveTo>
                  <a:lnTo>
                    <a:pt x="736600" y="28511"/>
                  </a:lnTo>
                  <a:lnTo>
                    <a:pt x="731456" y="24955"/>
                  </a:lnTo>
                  <a:lnTo>
                    <a:pt x="715022" y="24485"/>
                  </a:lnTo>
                  <a:lnTo>
                    <a:pt x="673100" y="24511"/>
                  </a:lnTo>
                  <a:lnTo>
                    <a:pt x="721614" y="171767"/>
                  </a:lnTo>
                  <a:lnTo>
                    <a:pt x="725004" y="175539"/>
                  </a:lnTo>
                  <a:lnTo>
                    <a:pt x="741324" y="175882"/>
                  </a:lnTo>
                  <a:lnTo>
                    <a:pt x="784809" y="175907"/>
                  </a:lnTo>
                  <a:close/>
                </a:path>
                <a:path w="2350770" h="201295">
                  <a:moveTo>
                    <a:pt x="947039" y="175971"/>
                  </a:moveTo>
                  <a:lnTo>
                    <a:pt x="898334" y="28130"/>
                  </a:lnTo>
                  <a:lnTo>
                    <a:pt x="894588" y="24917"/>
                  </a:lnTo>
                  <a:lnTo>
                    <a:pt x="878370" y="24612"/>
                  </a:lnTo>
                  <a:lnTo>
                    <a:pt x="835190" y="24587"/>
                  </a:lnTo>
                  <a:lnTo>
                    <a:pt x="883869" y="172453"/>
                  </a:lnTo>
                  <a:lnTo>
                    <a:pt x="887717" y="175641"/>
                  </a:lnTo>
                  <a:lnTo>
                    <a:pt x="903973" y="175958"/>
                  </a:lnTo>
                  <a:lnTo>
                    <a:pt x="947039" y="175971"/>
                  </a:lnTo>
                  <a:close/>
                </a:path>
                <a:path w="2350770" h="201295">
                  <a:moveTo>
                    <a:pt x="1027938" y="176110"/>
                  </a:moveTo>
                  <a:lnTo>
                    <a:pt x="979627" y="28752"/>
                  </a:lnTo>
                  <a:lnTo>
                    <a:pt x="975487" y="24955"/>
                  </a:lnTo>
                  <a:lnTo>
                    <a:pt x="958989" y="24549"/>
                  </a:lnTo>
                  <a:lnTo>
                    <a:pt x="916101" y="24536"/>
                  </a:lnTo>
                  <a:lnTo>
                    <a:pt x="964768" y="171869"/>
                  </a:lnTo>
                  <a:lnTo>
                    <a:pt x="969695" y="175653"/>
                  </a:lnTo>
                  <a:lnTo>
                    <a:pt x="986053" y="176136"/>
                  </a:lnTo>
                  <a:lnTo>
                    <a:pt x="1027938" y="176110"/>
                  </a:lnTo>
                  <a:close/>
                </a:path>
                <a:path w="2350770" h="201295">
                  <a:moveTo>
                    <a:pt x="1109078" y="176072"/>
                  </a:moveTo>
                  <a:lnTo>
                    <a:pt x="1060284" y="28117"/>
                  </a:lnTo>
                  <a:lnTo>
                    <a:pt x="1055712" y="24879"/>
                  </a:lnTo>
                  <a:lnTo>
                    <a:pt x="1039291" y="24498"/>
                  </a:lnTo>
                  <a:lnTo>
                    <a:pt x="997229" y="24498"/>
                  </a:lnTo>
                  <a:lnTo>
                    <a:pt x="1045794" y="172478"/>
                  </a:lnTo>
                  <a:lnTo>
                    <a:pt x="1050378" y="175691"/>
                  </a:lnTo>
                  <a:lnTo>
                    <a:pt x="1066787" y="176072"/>
                  </a:lnTo>
                  <a:lnTo>
                    <a:pt x="1109078" y="176072"/>
                  </a:lnTo>
                  <a:close/>
                </a:path>
                <a:path w="2350770" h="201295">
                  <a:moveTo>
                    <a:pt x="1190142" y="176098"/>
                  </a:moveTo>
                  <a:lnTo>
                    <a:pt x="1141209" y="27978"/>
                  </a:lnTo>
                  <a:lnTo>
                    <a:pt x="1137297" y="24955"/>
                  </a:lnTo>
                  <a:lnTo>
                    <a:pt x="1120990" y="24650"/>
                  </a:lnTo>
                  <a:lnTo>
                    <a:pt x="1078179" y="24625"/>
                  </a:lnTo>
                  <a:lnTo>
                    <a:pt x="1126718" y="171691"/>
                  </a:lnTo>
                  <a:lnTo>
                    <a:pt x="1131493" y="175628"/>
                  </a:lnTo>
                  <a:lnTo>
                    <a:pt x="1147775" y="176123"/>
                  </a:lnTo>
                  <a:lnTo>
                    <a:pt x="1190142" y="176098"/>
                  </a:lnTo>
                  <a:close/>
                </a:path>
                <a:path w="2350770" h="201295">
                  <a:moveTo>
                    <a:pt x="1352054" y="176098"/>
                  </a:moveTo>
                  <a:lnTo>
                    <a:pt x="1303566" y="28714"/>
                  </a:lnTo>
                  <a:lnTo>
                    <a:pt x="1299400" y="24968"/>
                  </a:lnTo>
                  <a:lnTo>
                    <a:pt x="1282903" y="24561"/>
                  </a:lnTo>
                  <a:lnTo>
                    <a:pt x="1240269" y="24549"/>
                  </a:lnTo>
                  <a:lnTo>
                    <a:pt x="1288681" y="171970"/>
                  </a:lnTo>
                  <a:lnTo>
                    <a:pt x="1293710" y="175641"/>
                  </a:lnTo>
                  <a:lnTo>
                    <a:pt x="1310119" y="176123"/>
                  </a:lnTo>
                  <a:lnTo>
                    <a:pt x="1352054" y="176098"/>
                  </a:lnTo>
                  <a:close/>
                </a:path>
                <a:path w="2350770" h="201295">
                  <a:moveTo>
                    <a:pt x="1433068" y="175996"/>
                  </a:moveTo>
                  <a:lnTo>
                    <a:pt x="1384515" y="28752"/>
                  </a:lnTo>
                  <a:lnTo>
                    <a:pt x="1379651" y="24917"/>
                  </a:lnTo>
                  <a:lnTo>
                    <a:pt x="1363052" y="24460"/>
                  </a:lnTo>
                  <a:lnTo>
                    <a:pt x="1321333" y="24460"/>
                  </a:lnTo>
                  <a:lnTo>
                    <a:pt x="1369441" y="171691"/>
                  </a:lnTo>
                  <a:lnTo>
                    <a:pt x="1373606" y="175577"/>
                  </a:lnTo>
                  <a:lnTo>
                    <a:pt x="1390154" y="175996"/>
                  </a:lnTo>
                  <a:lnTo>
                    <a:pt x="1433068" y="175996"/>
                  </a:lnTo>
                  <a:close/>
                </a:path>
                <a:path w="2350770" h="201295">
                  <a:moveTo>
                    <a:pt x="1513992" y="175882"/>
                  </a:moveTo>
                  <a:lnTo>
                    <a:pt x="1465453" y="28397"/>
                  </a:lnTo>
                  <a:lnTo>
                    <a:pt x="1460246" y="24980"/>
                  </a:lnTo>
                  <a:lnTo>
                    <a:pt x="1443774" y="24536"/>
                  </a:lnTo>
                  <a:lnTo>
                    <a:pt x="1402118" y="24549"/>
                  </a:lnTo>
                  <a:lnTo>
                    <a:pt x="1450632" y="171767"/>
                  </a:lnTo>
                  <a:lnTo>
                    <a:pt x="1454048" y="175526"/>
                  </a:lnTo>
                  <a:lnTo>
                    <a:pt x="1470342" y="175869"/>
                  </a:lnTo>
                  <a:lnTo>
                    <a:pt x="1513992" y="175882"/>
                  </a:lnTo>
                  <a:close/>
                </a:path>
                <a:path w="2350770" h="201295">
                  <a:moveTo>
                    <a:pt x="1595094" y="176034"/>
                  </a:moveTo>
                  <a:lnTo>
                    <a:pt x="1546237" y="27825"/>
                  </a:lnTo>
                  <a:lnTo>
                    <a:pt x="1541462" y="24841"/>
                  </a:lnTo>
                  <a:lnTo>
                    <a:pt x="1525308" y="24485"/>
                  </a:lnTo>
                  <a:lnTo>
                    <a:pt x="1483258" y="24485"/>
                  </a:lnTo>
                  <a:lnTo>
                    <a:pt x="1531835" y="172554"/>
                  </a:lnTo>
                  <a:lnTo>
                    <a:pt x="1535734" y="175691"/>
                  </a:lnTo>
                  <a:lnTo>
                    <a:pt x="1552003" y="176022"/>
                  </a:lnTo>
                  <a:lnTo>
                    <a:pt x="1595094" y="176034"/>
                  </a:lnTo>
                  <a:close/>
                </a:path>
                <a:path w="2350770" h="201295">
                  <a:moveTo>
                    <a:pt x="1676069" y="175856"/>
                  </a:moveTo>
                  <a:lnTo>
                    <a:pt x="1627390" y="28435"/>
                  </a:lnTo>
                  <a:lnTo>
                    <a:pt x="1622209" y="24942"/>
                  </a:lnTo>
                  <a:lnTo>
                    <a:pt x="1605749" y="24485"/>
                  </a:lnTo>
                  <a:lnTo>
                    <a:pt x="1564195" y="24498"/>
                  </a:lnTo>
                  <a:lnTo>
                    <a:pt x="1612569" y="171678"/>
                  </a:lnTo>
                  <a:lnTo>
                    <a:pt x="1615960" y="175488"/>
                  </a:lnTo>
                  <a:lnTo>
                    <a:pt x="1632280" y="175844"/>
                  </a:lnTo>
                  <a:lnTo>
                    <a:pt x="1676069" y="175856"/>
                  </a:lnTo>
                  <a:close/>
                </a:path>
                <a:path w="2350770" h="201295">
                  <a:moveTo>
                    <a:pt x="1757146" y="176060"/>
                  </a:moveTo>
                  <a:lnTo>
                    <a:pt x="1708569" y="28638"/>
                  </a:lnTo>
                  <a:lnTo>
                    <a:pt x="1704403" y="24930"/>
                  </a:lnTo>
                  <a:lnTo>
                    <a:pt x="1687957" y="24536"/>
                  </a:lnTo>
                  <a:lnTo>
                    <a:pt x="1645348" y="24523"/>
                  </a:lnTo>
                  <a:lnTo>
                    <a:pt x="1693621" y="172085"/>
                  </a:lnTo>
                  <a:lnTo>
                    <a:pt x="1698815" y="175615"/>
                  </a:lnTo>
                  <a:lnTo>
                    <a:pt x="1715262" y="176085"/>
                  </a:lnTo>
                  <a:lnTo>
                    <a:pt x="1757146" y="176060"/>
                  </a:lnTo>
                  <a:close/>
                </a:path>
                <a:path w="2350770" h="201295">
                  <a:moveTo>
                    <a:pt x="1838007" y="176022"/>
                  </a:moveTo>
                  <a:lnTo>
                    <a:pt x="1789658" y="28752"/>
                  </a:lnTo>
                  <a:lnTo>
                    <a:pt x="1784705" y="25006"/>
                  </a:lnTo>
                  <a:lnTo>
                    <a:pt x="1768348" y="24536"/>
                  </a:lnTo>
                  <a:lnTo>
                    <a:pt x="1726222" y="24549"/>
                  </a:lnTo>
                  <a:lnTo>
                    <a:pt x="1774926" y="172593"/>
                  </a:lnTo>
                  <a:lnTo>
                    <a:pt x="1778876" y="175691"/>
                  </a:lnTo>
                  <a:lnTo>
                    <a:pt x="1795145" y="176009"/>
                  </a:lnTo>
                  <a:lnTo>
                    <a:pt x="1838007" y="176022"/>
                  </a:lnTo>
                  <a:close/>
                </a:path>
                <a:path w="2350770" h="201295">
                  <a:moveTo>
                    <a:pt x="1919071" y="176060"/>
                  </a:moveTo>
                  <a:lnTo>
                    <a:pt x="1870570" y="28435"/>
                  </a:lnTo>
                  <a:lnTo>
                    <a:pt x="1866150" y="24930"/>
                  </a:lnTo>
                  <a:lnTo>
                    <a:pt x="1849755" y="24536"/>
                  </a:lnTo>
                  <a:lnTo>
                    <a:pt x="1807387" y="24523"/>
                  </a:lnTo>
                  <a:lnTo>
                    <a:pt x="1855901" y="172732"/>
                  </a:lnTo>
                  <a:lnTo>
                    <a:pt x="1860778" y="175704"/>
                  </a:lnTo>
                  <a:lnTo>
                    <a:pt x="1876996" y="176072"/>
                  </a:lnTo>
                  <a:lnTo>
                    <a:pt x="1919071" y="176060"/>
                  </a:lnTo>
                  <a:close/>
                </a:path>
                <a:path w="2350770" h="201295">
                  <a:moveTo>
                    <a:pt x="2350312" y="96710"/>
                  </a:moveTo>
                  <a:lnTo>
                    <a:pt x="2345131" y="68834"/>
                  </a:lnTo>
                  <a:lnTo>
                    <a:pt x="2345131" y="100215"/>
                  </a:lnTo>
                  <a:lnTo>
                    <a:pt x="2338857" y="134264"/>
                  </a:lnTo>
                  <a:lnTo>
                    <a:pt x="2296769" y="182181"/>
                  </a:lnTo>
                  <a:lnTo>
                    <a:pt x="2253119" y="194233"/>
                  </a:lnTo>
                  <a:lnTo>
                    <a:pt x="1044409" y="195821"/>
                  </a:lnTo>
                  <a:lnTo>
                    <a:pt x="123101" y="195440"/>
                  </a:lnTo>
                  <a:lnTo>
                    <a:pt x="76250" y="190131"/>
                  </a:lnTo>
                  <a:lnTo>
                    <a:pt x="35356" y="170675"/>
                  </a:lnTo>
                  <a:lnTo>
                    <a:pt x="6184" y="119202"/>
                  </a:lnTo>
                  <a:lnTo>
                    <a:pt x="5181" y="88239"/>
                  </a:lnTo>
                  <a:lnTo>
                    <a:pt x="13868" y="57264"/>
                  </a:lnTo>
                  <a:lnTo>
                    <a:pt x="55041" y="16141"/>
                  </a:lnTo>
                  <a:lnTo>
                    <a:pt x="95338" y="6248"/>
                  </a:lnTo>
                  <a:lnTo>
                    <a:pt x="1569580" y="4940"/>
                  </a:lnTo>
                  <a:lnTo>
                    <a:pt x="2226894" y="4991"/>
                  </a:lnTo>
                  <a:lnTo>
                    <a:pt x="2267254" y="7950"/>
                  </a:lnTo>
                  <a:lnTo>
                    <a:pt x="2324468" y="39776"/>
                  </a:lnTo>
                  <a:lnTo>
                    <a:pt x="2345131" y="100215"/>
                  </a:lnTo>
                  <a:lnTo>
                    <a:pt x="2345131" y="68834"/>
                  </a:lnTo>
                  <a:lnTo>
                    <a:pt x="2344204" y="63842"/>
                  </a:lnTo>
                  <a:lnTo>
                    <a:pt x="2328951" y="36550"/>
                  </a:lnTo>
                  <a:lnTo>
                    <a:pt x="2305545" y="16268"/>
                  </a:lnTo>
                  <a:lnTo>
                    <a:pt x="2276081" y="4902"/>
                  </a:lnTo>
                  <a:lnTo>
                    <a:pt x="2274963" y="4470"/>
                  </a:lnTo>
                  <a:lnTo>
                    <a:pt x="2225814" y="177"/>
                  </a:lnTo>
                  <a:lnTo>
                    <a:pt x="1174521" y="0"/>
                  </a:lnTo>
                  <a:lnTo>
                    <a:pt x="119075" y="88"/>
                  </a:lnTo>
                  <a:lnTo>
                    <a:pt x="55156" y="10236"/>
                  </a:lnTo>
                  <a:lnTo>
                    <a:pt x="9728" y="53073"/>
                  </a:lnTo>
                  <a:lnTo>
                    <a:pt x="0" y="84988"/>
                  </a:lnTo>
                  <a:lnTo>
                    <a:pt x="647" y="119011"/>
                  </a:lnTo>
                  <a:lnTo>
                    <a:pt x="31838" y="174663"/>
                  </a:lnTo>
                  <a:lnTo>
                    <a:pt x="75120" y="195376"/>
                  </a:lnTo>
                  <a:lnTo>
                    <a:pt x="121945" y="200710"/>
                  </a:lnTo>
                  <a:lnTo>
                    <a:pt x="1250162" y="201104"/>
                  </a:lnTo>
                  <a:lnTo>
                    <a:pt x="2224532" y="200850"/>
                  </a:lnTo>
                  <a:lnTo>
                    <a:pt x="2239073" y="200418"/>
                  </a:lnTo>
                  <a:lnTo>
                    <a:pt x="2253678" y="199085"/>
                  </a:lnTo>
                  <a:lnTo>
                    <a:pt x="2268131" y="196773"/>
                  </a:lnTo>
                  <a:lnTo>
                    <a:pt x="2272106" y="195821"/>
                  </a:lnTo>
                  <a:lnTo>
                    <a:pt x="2282240" y="193408"/>
                  </a:lnTo>
                  <a:lnTo>
                    <a:pt x="2311171" y="179552"/>
                  </a:lnTo>
                  <a:lnTo>
                    <a:pt x="2332926" y="157416"/>
                  </a:lnTo>
                  <a:lnTo>
                    <a:pt x="2346350" y="129108"/>
                  </a:lnTo>
                  <a:lnTo>
                    <a:pt x="2350312" y="967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468258" y="3670744"/>
              <a:ext cx="354965" cy="151765"/>
            </a:xfrm>
            <a:custGeom>
              <a:avLst/>
              <a:gdLst/>
              <a:ahLst/>
              <a:cxnLst/>
              <a:rect l="l" t="t" r="r" b="b"/>
              <a:pathLst>
                <a:path w="354965" h="151764">
                  <a:moveTo>
                    <a:pt x="111836" y="151561"/>
                  </a:moveTo>
                  <a:lnTo>
                    <a:pt x="62979" y="3340"/>
                  </a:lnTo>
                  <a:lnTo>
                    <a:pt x="58204" y="368"/>
                  </a:lnTo>
                  <a:lnTo>
                    <a:pt x="42049" y="0"/>
                  </a:lnTo>
                  <a:lnTo>
                    <a:pt x="0" y="0"/>
                  </a:lnTo>
                  <a:lnTo>
                    <a:pt x="48577" y="148082"/>
                  </a:lnTo>
                  <a:lnTo>
                    <a:pt x="52476" y="151218"/>
                  </a:lnTo>
                  <a:lnTo>
                    <a:pt x="68745" y="151536"/>
                  </a:lnTo>
                  <a:lnTo>
                    <a:pt x="111836" y="151561"/>
                  </a:lnTo>
                  <a:close/>
                </a:path>
                <a:path w="354965" h="151764">
                  <a:moveTo>
                    <a:pt x="192811" y="151384"/>
                  </a:moveTo>
                  <a:lnTo>
                    <a:pt x="144132" y="3949"/>
                  </a:lnTo>
                  <a:lnTo>
                    <a:pt x="138950" y="457"/>
                  </a:lnTo>
                  <a:lnTo>
                    <a:pt x="122491" y="12"/>
                  </a:lnTo>
                  <a:lnTo>
                    <a:pt x="80937" y="25"/>
                  </a:lnTo>
                  <a:lnTo>
                    <a:pt x="129324" y="147205"/>
                  </a:lnTo>
                  <a:lnTo>
                    <a:pt x="132702" y="151015"/>
                  </a:lnTo>
                  <a:lnTo>
                    <a:pt x="149021" y="151358"/>
                  </a:lnTo>
                  <a:lnTo>
                    <a:pt x="192811" y="151384"/>
                  </a:lnTo>
                  <a:close/>
                </a:path>
                <a:path w="354965" h="151764">
                  <a:moveTo>
                    <a:pt x="273888" y="151574"/>
                  </a:moveTo>
                  <a:lnTo>
                    <a:pt x="225310" y="4165"/>
                  </a:lnTo>
                  <a:lnTo>
                    <a:pt x="221132" y="457"/>
                  </a:lnTo>
                  <a:lnTo>
                    <a:pt x="204685" y="50"/>
                  </a:lnTo>
                  <a:lnTo>
                    <a:pt x="162090" y="38"/>
                  </a:lnTo>
                  <a:lnTo>
                    <a:pt x="210350" y="147612"/>
                  </a:lnTo>
                  <a:lnTo>
                    <a:pt x="215544" y="151130"/>
                  </a:lnTo>
                  <a:lnTo>
                    <a:pt x="231990" y="151612"/>
                  </a:lnTo>
                  <a:lnTo>
                    <a:pt x="273888" y="151574"/>
                  </a:lnTo>
                  <a:close/>
                </a:path>
                <a:path w="354965" h="151764">
                  <a:moveTo>
                    <a:pt x="354749" y="151549"/>
                  </a:moveTo>
                  <a:lnTo>
                    <a:pt x="306400" y="4279"/>
                  </a:lnTo>
                  <a:lnTo>
                    <a:pt x="301447" y="520"/>
                  </a:lnTo>
                  <a:lnTo>
                    <a:pt x="285102" y="63"/>
                  </a:lnTo>
                  <a:lnTo>
                    <a:pt x="242963" y="76"/>
                  </a:lnTo>
                  <a:lnTo>
                    <a:pt x="291668" y="148120"/>
                  </a:lnTo>
                  <a:lnTo>
                    <a:pt x="295617" y="151206"/>
                  </a:lnTo>
                  <a:lnTo>
                    <a:pt x="311886" y="151536"/>
                  </a:lnTo>
                  <a:lnTo>
                    <a:pt x="354749" y="151549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610870" y="3670922"/>
              <a:ext cx="1245870" cy="153670"/>
            </a:xfrm>
            <a:custGeom>
              <a:avLst/>
              <a:gdLst/>
              <a:ahLst/>
              <a:cxnLst/>
              <a:rect l="l" t="t" r="r" b="b"/>
              <a:pathLst>
                <a:path w="1245870" h="153670">
                  <a:moveTo>
                    <a:pt x="22555" y="127279"/>
                  </a:moveTo>
                  <a:lnTo>
                    <a:pt x="1651" y="64135"/>
                  </a:lnTo>
                  <a:lnTo>
                    <a:pt x="0" y="82346"/>
                  </a:lnTo>
                  <a:lnTo>
                    <a:pt x="2654" y="99047"/>
                  </a:lnTo>
                  <a:lnTo>
                    <a:pt x="10020" y="114084"/>
                  </a:lnTo>
                  <a:lnTo>
                    <a:pt x="22555" y="127279"/>
                  </a:lnTo>
                  <a:close/>
                </a:path>
                <a:path w="1245870" h="153670">
                  <a:moveTo>
                    <a:pt x="111988" y="153162"/>
                  </a:moveTo>
                  <a:lnTo>
                    <a:pt x="62687" y="2578"/>
                  </a:lnTo>
                  <a:lnTo>
                    <a:pt x="48729" y="5130"/>
                  </a:lnTo>
                  <a:lnTo>
                    <a:pt x="36144" y="9766"/>
                  </a:lnTo>
                  <a:lnTo>
                    <a:pt x="24993" y="16725"/>
                  </a:lnTo>
                  <a:lnTo>
                    <a:pt x="15316" y="26238"/>
                  </a:lnTo>
                  <a:lnTo>
                    <a:pt x="12763" y="29337"/>
                  </a:lnTo>
                  <a:lnTo>
                    <a:pt x="11684" y="35623"/>
                  </a:lnTo>
                  <a:lnTo>
                    <a:pt x="28498" y="88658"/>
                  </a:lnTo>
                  <a:lnTo>
                    <a:pt x="46189" y="141528"/>
                  </a:lnTo>
                  <a:lnTo>
                    <a:pt x="50787" y="146621"/>
                  </a:lnTo>
                  <a:lnTo>
                    <a:pt x="68059" y="148932"/>
                  </a:lnTo>
                  <a:lnTo>
                    <a:pt x="111988" y="153162"/>
                  </a:lnTo>
                  <a:close/>
                </a:path>
                <a:path w="1245870" h="153670">
                  <a:moveTo>
                    <a:pt x="840447" y="151447"/>
                  </a:moveTo>
                  <a:lnTo>
                    <a:pt x="791895" y="3670"/>
                  </a:lnTo>
                  <a:lnTo>
                    <a:pt x="788098" y="431"/>
                  </a:lnTo>
                  <a:lnTo>
                    <a:pt x="771842" y="127"/>
                  </a:lnTo>
                  <a:lnTo>
                    <a:pt x="728764" y="101"/>
                  </a:lnTo>
                  <a:lnTo>
                    <a:pt x="777201" y="147878"/>
                  </a:lnTo>
                  <a:lnTo>
                    <a:pt x="780999" y="151117"/>
                  </a:lnTo>
                  <a:lnTo>
                    <a:pt x="797255" y="151447"/>
                  </a:lnTo>
                  <a:lnTo>
                    <a:pt x="840447" y="151447"/>
                  </a:lnTo>
                  <a:close/>
                </a:path>
                <a:path w="1245870" h="153670">
                  <a:moveTo>
                    <a:pt x="1245476" y="151498"/>
                  </a:moveTo>
                  <a:lnTo>
                    <a:pt x="1197089" y="4279"/>
                  </a:lnTo>
                  <a:lnTo>
                    <a:pt x="1192987" y="419"/>
                  </a:lnTo>
                  <a:lnTo>
                    <a:pt x="1176489" y="25"/>
                  </a:lnTo>
                  <a:lnTo>
                    <a:pt x="1133576" y="0"/>
                  </a:lnTo>
                  <a:lnTo>
                    <a:pt x="1182268" y="147218"/>
                  </a:lnTo>
                  <a:lnTo>
                    <a:pt x="1187145" y="151041"/>
                  </a:lnTo>
                  <a:lnTo>
                    <a:pt x="1203490" y="151523"/>
                  </a:lnTo>
                  <a:lnTo>
                    <a:pt x="1245476" y="1514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791778" y="3670541"/>
              <a:ext cx="113664" cy="149860"/>
            </a:xfrm>
            <a:custGeom>
              <a:avLst/>
              <a:gdLst/>
              <a:ahLst/>
              <a:cxnLst/>
              <a:rect l="l" t="t" r="r" b="b"/>
              <a:pathLst>
                <a:path w="113665" h="149860">
                  <a:moveTo>
                    <a:pt x="102247" y="115862"/>
                  </a:moveTo>
                  <a:lnTo>
                    <a:pt x="84531" y="63119"/>
                  </a:lnTo>
                  <a:lnTo>
                    <a:pt x="65976" y="10553"/>
                  </a:lnTo>
                  <a:lnTo>
                    <a:pt x="0" y="0"/>
                  </a:lnTo>
                  <a:lnTo>
                    <a:pt x="51790" y="149758"/>
                  </a:lnTo>
                  <a:lnTo>
                    <a:pt x="89230" y="134988"/>
                  </a:lnTo>
                  <a:lnTo>
                    <a:pt x="102247" y="115862"/>
                  </a:lnTo>
                  <a:close/>
                </a:path>
                <a:path w="113665" h="149860">
                  <a:moveTo>
                    <a:pt x="113144" y="68973"/>
                  </a:moveTo>
                  <a:lnTo>
                    <a:pt x="110210" y="52324"/>
                  </a:lnTo>
                  <a:lnTo>
                    <a:pt x="102590" y="37414"/>
                  </a:lnTo>
                  <a:lnTo>
                    <a:pt x="89852" y="24434"/>
                  </a:lnTo>
                  <a:lnTo>
                    <a:pt x="111798" y="87198"/>
                  </a:lnTo>
                  <a:lnTo>
                    <a:pt x="113144" y="6897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75551" y="110451"/>
            <a:ext cx="1536916" cy="1884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99645" y="846400"/>
            <a:ext cx="1482090" cy="614680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412115">
              <a:lnSpc>
                <a:spcPct val="101699"/>
              </a:lnSpc>
              <a:spcBef>
                <a:spcPts val="90"/>
              </a:spcBef>
            </a:pPr>
            <a:r>
              <a:rPr dirty="0" sz="1900" spc="100"/>
              <a:t>NOS  </a:t>
            </a:r>
            <a:r>
              <a:rPr dirty="0" sz="1900" spc="45"/>
              <a:t>RÉSU</a:t>
            </a:r>
            <a:r>
              <a:rPr dirty="0" sz="1900" spc="-125"/>
              <a:t>L</a:t>
            </a:r>
            <a:r>
              <a:rPr dirty="0" sz="1900" spc="-40"/>
              <a:t>T</a:t>
            </a:r>
            <a:r>
              <a:rPr dirty="0" sz="1900" spc="35"/>
              <a:t>A</a:t>
            </a:r>
            <a:r>
              <a:rPr dirty="0" sz="1900" spc="20"/>
              <a:t>T</a:t>
            </a:r>
            <a:r>
              <a:rPr dirty="0" sz="1900" spc="-35"/>
              <a:t>S</a:t>
            </a:r>
            <a:endParaRPr sz="1900"/>
          </a:p>
        </p:txBody>
      </p:sp>
      <p:grpSp>
        <p:nvGrpSpPr>
          <p:cNvPr id="10" name="object 10"/>
          <p:cNvGrpSpPr/>
          <p:nvPr/>
        </p:nvGrpSpPr>
        <p:grpSpPr>
          <a:xfrm>
            <a:off x="6744614" y="0"/>
            <a:ext cx="2331720" cy="1530985"/>
            <a:chOff x="6744614" y="0"/>
            <a:chExt cx="2331720" cy="1530985"/>
          </a:xfrm>
        </p:grpSpPr>
        <p:sp>
          <p:nvSpPr>
            <p:cNvPr id="11" name="object 11"/>
            <p:cNvSpPr/>
            <p:nvPr/>
          </p:nvSpPr>
          <p:spPr>
            <a:xfrm>
              <a:off x="6744614" y="0"/>
              <a:ext cx="2331720" cy="153064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951865" y="142066"/>
              <a:ext cx="1927225" cy="12215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1366964" y="2876588"/>
            <a:ext cx="2397760" cy="205740"/>
            <a:chOff x="1366964" y="2876588"/>
            <a:chExt cx="2397760" cy="205740"/>
          </a:xfrm>
        </p:grpSpPr>
        <p:sp>
          <p:nvSpPr>
            <p:cNvPr id="14" name="object 14"/>
            <p:cNvSpPr/>
            <p:nvPr/>
          </p:nvSpPr>
          <p:spPr>
            <a:xfrm>
              <a:off x="1366964" y="2876588"/>
              <a:ext cx="2397760" cy="205740"/>
            </a:xfrm>
            <a:custGeom>
              <a:avLst/>
              <a:gdLst/>
              <a:ahLst/>
              <a:cxnLst/>
              <a:rect l="l" t="t" r="r" b="b"/>
              <a:pathLst>
                <a:path w="2397760" h="205739">
                  <a:moveTo>
                    <a:pt x="222275" y="179641"/>
                  </a:moveTo>
                  <a:lnTo>
                    <a:pt x="172732" y="28829"/>
                  </a:lnTo>
                  <a:lnTo>
                    <a:pt x="168109" y="25387"/>
                  </a:lnTo>
                  <a:lnTo>
                    <a:pt x="151409" y="24993"/>
                  </a:lnTo>
                  <a:lnTo>
                    <a:pt x="108229" y="24980"/>
                  </a:lnTo>
                  <a:lnTo>
                    <a:pt x="157962" y="176263"/>
                  </a:lnTo>
                  <a:lnTo>
                    <a:pt x="162966" y="179273"/>
                  </a:lnTo>
                  <a:lnTo>
                    <a:pt x="179514" y="179654"/>
                  </a:lnTo>
                  <a:lnTo>
                    <a:pt x="222275" y="179641"/>
                  </a:lnTo>
                  <a:close/>
                </a:path>
                <a:path w="2397760" h="205739">
                  <a:moveTo>
                    <a:pt x="304800" y="179578"/>
                  </a:moveTo>
                  <a:lnTo>
                    <a:pt x="255498" y="28816"/>
                  </a:lnTo>
                  <a:lnTo>
                    <a:pt x="250812" y="25438"/>
                  </a:lnTo>
                  <a:lnTo>
                    <a:pt x="234048" y="25057"/>
                  </a:lnTo>
                  <a:lnTo>
                    <a:pt x="190919" y="25057"/>
                  </a:lnTo>
                  <a:lnTo>
                    <a:pt x="240449" y="176136"/>
                  </a:lnTo>
                  <a:lnTo>
                    <a:pt x="245402" y="179197"/>
                  </a:lnTo>
                  <a:lnTo>
                    <a:pt x="261950" y="179590"/>
                  </a:lnTo>
                  <a:lnTo>
                    <a:pt x="304800" y="179578"/>
                  </a:lnTo>
                  <a:close/>
                </a:path>
                <a:path w="2397760" h="205739">
                  <a:moveTo>
                    <a:pt x="387540" y="179616"/>
                  </a:moveTo>
                  <a:lnTo>
                    <a:pt x="338010" y="28727"/>
                  </a:lnTo>
                  <a:lnTo>
                    <a:pt x="333248" y="25425"/>
                  </a:lnTo>
                  <a:lnTo>
                    <a:pt x="316484" y="25044"/>
                  </a:lnTo>
                  <a:lnTo>
                    <a:pt x="273621" y="25031"/>
                  </a:lnTo>
                  <a:lnTo>
                    <a:pt x="323113" y="176428"/>
                  </a:lnTo>
                  <a:lnTo>
                    <a:pt x="328218" y="179260"/>
                  </a:lnTo>
                  <a:lnTo>
                    <a:pt x="344805" y="179616"/>
                  </a:lnTo>
                  <a:lnTo>
                    <a:pt x="387540" y="179616"/>
                  </a:lnTo>
                  <a:close/>
                </a:path>
                <a:path w="2397760" h="205739">
                  <a:moveTo>
                    <a:pt x="470103" y="179616"/>
                  </a:moveTo>
                  <a:lnTo>
                    <a:pt x="420763" y="28994"/>
                  </a:lnTo>
                  <a:lnTo>
                    <a:pt x="416242" y="25400"/>
                  </a:lnTo>
                  <a:lnTo>
                    <a:pt x="399580" y="25006"/>
                  </a:lnTo>
                  <a:lnTo>
                    <a:pt x="358724" y="24993"/>
                  </a:lnTo>
                  <a:lnTo>
                    <a:pt x="358305" y="27406"/>
                  </a:lnTo>
                  <a:lnTo>
                    <a:pt x="357746" y="28498"/>
                  </a:lnTo>
                  <a:lnTo>
                    <a:pt x="405485" y="175018"/>
                  </a:lnTo>
                  <a:lnTo>
                    <a:pt x="410438" y="179133"/>
                  </a:lnTo>
                  <a:lnTo>
                    <a:pt x="427101" y="179641"/>
                  </a:lnTo>
                  <a:lnTo>
                    <a:pt x="470103" y="179616"/>
                  </a:lnTo>
                  <a:close/>
                </a:path>
                <a:path w="2397760" h="205739">
                  <a:moveTo>
                    <a:pt x="552678" y="179501"/>
                  </a:moveTo>
                  <a:lnTo>
                    <a:pt x="503389" y="29057"/>
                  </a:lnTo>
                  <a:lnTo>
                    <a:pt x="498894" y="25438"/>
                  </a:lnTo>
                  <a:lnTo>
                    <a:pt x="482219" y="25044"/>
                  </a:lnTo>
                  <a:lnTo>
                    <a:pt x="440778" y="25044"/>
                  </a:lnTo>
                  <a:lnTo>
                    <a:pt x="440778" y="27863"/>
                  </a:lnTo>
                  <a:lnTo>
                    <a:pt x="440410" y="29438"/>
                  </a:lnTo>
                  <a:lnTo>
                    <a:pt x="488022" y="174790"/>
                  </a:lnTo>
                  <a:lnTo>
                    <a:pt x="492023" y="179057"/>
                  </a:lnTo>
                  <a:lnTo>
                    <a:pt x="508774" y="179501"/>
                  </a:lnTo>
                  <a:lnTo>
                    <a:pt x="552678" y="179501"/>
                  </a:lnTo>
                  <a:close/>
                </a:path>
                <a:path w="2397760" h="205739">
                  <a:moveTo>
                    <a:pt x="635457" y="179565"/>
                  </a:moveTo>
                  <a:lnTo>
                    <a:pt x="586219" y="29667"/>
                  </a:lnTo>
                  <a:lnTo>
                    <a:pt x="582104" y="25527"/>
                  </a:lnTo>
                  <a:lnTo>
                    <a:pt x="565302" y="25107"/>
                  </a:lnTo>
                  <a:lnTo>
                    <a:pt x="521411" y="25095"/>
                  </a:lnTo>
                  <a:lnTo>
                    <a:pt x="570877" y="175412"/>
                  </a:lnTo>
                  <a:lnTo>
                    <a:pt x="575233" y="179158"/>
                  </a:lnTo>
                  <a:lnTo>
                    <a:pt x="591870" y="179565"/>
                  </a:lnTo>
                  <a:lnTo>
                    <a:pt x="635457" y="179565"/>
                  </a:lnTo>
                  <a:close/>
                </a:path>
                <a:path w="2397760" h="205739">
                  <a:moveTo>
                    <a:pt x="718032" y="179476"/>
                  </a:moveTo>
                  <a:lnTo>
                    <a:pt x="668426" y="28600"/>
                  </a:lnTo>
                  <a:lnTo>
                    <a:pt x="664451" y="25361"/>
                  </a:lnTo>
                  <a:lnTo>
                    <a:pt x="647839" y="25031"/>
                  </a:lnTo>
                  <a:lnTo>
                    <a:pt x="603986" y="25019"/>
                  </a:lnTo>
                  <a:lnTo>
                    <a:pt x="653478" y="175501"/>
                  </a:lnTo>
                  <a:lnTo>
                    <a:pt x="657910" y="179082"/>
                  </a:lnTo>
                  <a:lnTo>
                    <a:pt x="674585" y="179476"/>
                  </a:lnTo>
                  <a:lnTo>
                    <a:pt x="718032" y="179476"/>
                  </a:lnTo>
                  <a:close/>
                </a:path>
                <a:path w="2397760" h="205739">
                  <a:moveTo>
                    <a:pt x="800506" y="179425"/>
                  </a:moveTo>
                  <a:lnTo>
                    <a:pt x="751332" y="29083"/>
                  </a:lnTo>
                  <a:lnTo>
                    <a:pt x="746086" y="25450"/>
                  </a:lnTo>
                  <a:lnTo>
                    <a:pt x="729322" y="24993"/>
                  </a:lnTo>
                  <a:lnTo>
                    <a:pt x="686562" y="25006"/>
                  </a:lnTo>
                  <a:lnTo>
                    <a:pt x="736041" y="175209"/>
                  </a:lnTo>
                  <a:lnTo>
                    <a:pt x="739508" y="179057"/>
                  </a:lnTo>
                  <a:lnTo>
                    <a:pt x="756158" y="179400"/>
                  </a:lnTo>
                  <a:lnTo>
                    <a:pt x="800506" y="179425"/>
                  </a:lnTo>
                  <a:close/>
                </a:path>
                <a:path w="2397760" h="205739">
                  <a:moveTo>
                    <a:pt x="965974" y="179489"/>
                  </a:moveTo>
                  <a:lnTo>
                    <a:pt x="916292" y="28702"/>
                  </a:lnTo>
                  <a:lnTo>
                    <a:pt x="912469" y="25412"/>
                  </a:lnTo>
                  <a:lnTo>
                    <a:pt x="895934" y="25095"/>
                  </a:lnTo>
                  <a:lnTo>
                    <a:pt x="851890" y="25082"/>
                  </a:lnTo>
                  <a:lnTo>
                    <a:pt x="901547" y="175895"/>
                  </a:lnTo>
                  <a:lnTo>
                    <a:pt x="905459" y="179146"/>
                  </a:lnTo>
                  <a:lnTo>
                    <a:pt x="922045" y="179489"/>
                  </a:lnTo>
                  <a:lnTo>
                    <a:pt x="965974" y="179489"/>
                  </a:lnTo>
                  <a:close/>
                </a:path>
                <a:path w="2397760" h="205739">
                  <a:moveTo>
                    <a:pt x="1048499" y="179641"/>
                  </a:moveTo>
                  <a:lnTo>
                    <a:pt x="999223" y="29349"/>
                  </a:lnTo>
                  <a:lnTo>
                    <a:pt x="994994" y="25463"/>
                  </a:lnTo>
                  <a:lnTo>
                    <a:pt x="978179" y="25069"/>
                  </a:lnTo>
                  <a:lnTo>
                    <a:pt x="934427" y="25044"/>
                  </a:lnTo>
                  <a:lnTo>
                    <a:pt x="984072" y="175323"/>
                  </a:lnTo>
                  <a:lnTo>
                    <a:pt x="989088" y="179184"/>
                  </a:lnTo>
                  <a:lnTo>
                    <a:pt x="1005776" y="179666"/>
                  </a:lnTo>
                  <a:lnTo>
                    <a:pt x="1048499" y="179641"/>
                  </a:lnTo>
                  <a:close/>
                </a:path>
                <a:path w="2397760" h="205739">
                  <a:moveTo>
                    <a:pt x="1131265" y="179603"/>
                  </a:moveTo>
                  <a:lnTo>
                    <a:pt x="1081493" y="28689"/>
                  </a:lnTo>
                  <a:lnTo>
                    <a:pt x="1076845" y="25374"/>
                  </a:lnTo>
                  <a:lnTo>
                    <a:pt x="1060081" y="25006"/>
                  </a:lnTo>
                  <a:lnTo>
                    <a:pt x="1017181" y="24993"/>
                  </a:lnTo>
                  <a:lnTo>
                    <a:pt x="1066711" y="175945"/>
                  </a:lnTo>
                  <a:lnTo>
                    <a:pt x="1071384" y="179222"/>
                  </a:lnTo>
                  <a:lnTo>
                    <a:pt x="1088123" y="179603"/>
                  </a:lnTo>
                  <a:lnTo>
                    <a:pt x="1131265" y="179603"/>
                  </a:lnTo>
                  <a:close/>
                </a:path>
                <a:path w="2397760" h="205739">
                  <a:moveTo>
                    <a:pt x="1213942" y="179641"/>
                  </a:moveTo>
                  <a:lnTo>
                    <a:pt x="1164031" y="28562"/>
                  </a:lnTo>
                  <a:lnTo>
                    <a:pt x="1160043" y="25450"/>
                  </a:lnTo>
                  <a:lnTo>
                    <a:pt x="1143419" y="25146"/>
                  </a:lnTo>
                  <a:lnTo>
                    <a:pt x="1099731" y="25133"/>
                  </a:lnTo>
                  <a:lnTo>
                    <a:pt x="1149248" y="175145"/>
                  </a:lnTo>
                  <a:lnTo>
                    <a:pt x="1154125" y="179158"/>
                  </a:lnTo>
                  <a:lnTo>
                    <a:pt x="1170736" y="179654"/>
                  </a:lnTo>
                  <a:lnTo>
                    <a:pt x="1213942" y="179641"/>
                  </a:lnTo>
                  <a:close/>
                </a:path>
                <a:path w="2397760" h="205739">
                  <a:moveTo>
                    <a:pt x="1379093" y="179628"/>
                  </a:moveTo>
                  <a:lnTo>
                    <a:pt x="1329626" y="29298"/>
                  </a:lnTo>
                  <a:lnTo>
                    <a:pt x="1325384" y="25463"/>
                  </a:lnTo>
                  <a:lnTo>
                    <a:pt x="1308557" y="25069"/>
                  </a:lnTo>
                  <a:lnTo>
                    <a:pt x="1265072" y="25057"/>
                  </a:lnTo>
                  <a:lnTo>
                    <a:pt x="1314450" y="175425"/>
                  </a:lnTo>
                  <a:lnTo>
                    <a:pt x="1319580" y="179171"/>
                  </a:lnTo>
                  <a:lnTo>
                    <a:pt x="1336319" y="179666"/>
                  </a:lnTo>
                  <a:lnTo>
                    <a:pt x="1379093" y="179628"/>
                  </a:lnTo>
                  <a:close/>
                </a:path>
                <a:path w="2397760" h="205739">
                  <a:moveTo>
                    <a:pt x="1461731" y="179514"/>
                  </a:moveTo>
                  <a:lnTo>
                    <a:pt x="1412201" y="29337"/>
                  </a:lnTo>
                  <a:lnTo>
                    <a:pt x="1407236" y="25425"/>
                  </a:lnTo>
                  <a:lnTo>
                    <a:pt x="1390307" y="24955"/>
                  </a:lnTo>
                  <a:lnTo>
                    <a:pt x="1347749" y="24955"/>
                  </a:lnTo>
                  <a:lnTo>
                    <a:pt x="1396834" y="175120"/>
                  </a:lnTo>
                  <a:lnTo>
                    <a:pt x="1401076" y="179095"/>
                  </a:lnTo>
                  <a:lnTo>
                    <a:pt x="1417955" y="179514"/>
                  </a:lnTo>
                  <a:lnTo>
                    <a:pt x="1461731" y="179514"/>
                  </a:lnTo>
                  <a:close/>
                </a:path>
                <a:path w="2397760" h="205739">
                  <a:moveTo>
                    <a:pt x="1544281" y="179412"/>
                  </a:moveTo>
                  <a:lnTo>
                    <a:pt x="1494777" y="28968"/>
                  </a:lnTo>
                  <a:lnTo>
                    <a:pt x="1489456" y="25488"/>
                  </a:lnTo>
                  <a:lnTo>
                    <a:pt x="1472666" y="25031"/>
                  </a:lnTo>
                  <a:lnTo>
                    <a:pt x="1430172" y="25044"/>
                  </a:lnTo>
                  <a:lnTo>
                    <a:pt x="1479651" y="175209"/>
                  </a:lnTo>
                  <a:lnTo>
                    <a:pt x="1483144" y="179031"/>
                  </a:lnTo>
                  <a:lnTo>
                    <a:pt x="1499781" y="179387"/>
                  </a:lnTo>
                  <a:lnTo>
                    <a:pt x="1544281" y="179412"/>
                  </a:lnTo>
                  <a:close/>
                </a:path>
                <a:path w="2397760" h="205739">
                  <a:moveTo>
                    <a:pt x="1626984" y="179565"/>
                  </a:moveTo>
                  <a:lnTo>
                    <a:pt x="1577162" y="28384"/>
                  </a:lnTo>
                  <a:lnTo>
                    <a:pt x="1572298" y="25349"/>
                  </a:lnTo>
                  <a:lnTo>
                    <a:pt x="1555813" y="24980"/>
                  </a:lnTo>
                  <a:lnTo>
                    <a:pt x="1512925" y="24980"/>
                  </a:lnTo>
                  <a:lnTo>
                    <a:pt x="1562468" y="176022"/>
                  </a:lnTo>
                  <a:lnTo>
                    <a:pt x="1566443" y="179222"/>
                  </a:lnTo>
                  <a:lnTo>
                    <a:pt x="1583042" y="179539"/>
                  </a:lnTo>
                  <a:lnTo>
                    <a:pt x="1626984" y="179565"/>
                  </a:lnTo>
                  <a:close/>
                </a:path>
                <a:path w="2397760" h="205739">
                  <a:moveTo>
                    <a:pt x="1709597" y="179374"/>
                  </a:moveTo>
                  <a:lnTo>
                    <a:pt x="1659953" y="28994"/>
                  </a:lnTo>
                  <a:lnTo>
                    <a:pt x="1654670" y="25438"/>
                  </a:lnTo>
                  <a:lnTo>
                    <a:pt x="1637880" y="24980"/>
                  </a:lnTo>
                  <a:lnTo>
                    <a:pt x="1595488" y="24993"/>
                  </a:lnTo>
                  <a:lnTo>
                    <a:pt x="1644840" y="175120"/>
                  </a:lnTo>
                  <a:lnTo>
                    <a:pt x="1648282" y="179006"/>
                  </a:lnTo>
                  <a:lnTo>
                    <a:pt x="1664931" y="179362"/>
                  </a:lnTo>
                  <a:lnTo>
                    <a:pt x="1709597" y="179374"/>
                  </a:lnTo>
                  <a:close/>
                </a:path>
                <a:path w="2397760" h="205739">
                  <a:moveTo>
                    <a:pt x="1792287" y="179578"/>
                  </a:moveTo>
                  <a:lnTo>
                    <a:pt x="1742744" y="29210"/>
                  </a:lnTo>
                  <a:lnTo>
                    <a:pt x="1738477" y="25425"/>
                  </a:lnTo>
                  <a:lnTo>
                    <a:pt x="1721713" y="25031"/>
                  </a:lnTo>
                  <a:lnTo>
                    <a:pt x="1678254" y="25019"/>
                  </a:lnTo>
                  <a:lnTo>
                    <a:pt x="1727479" y="175526"/>
                  </a:lnTo>
                  <a:lnTo>
                    <a:pt x="1732775" y="179120"/>
                  </a:lnTo>
                  <a:lnTo>
                    <a:pt x="1749552" y="179603"/>
                  </a:lnTo>
                  <a:lnTo>
                    <a:pt x="1792287" y="179578"/>
                  </a:lnTo>
                  <a:close/>
                </a:path>
                <a:path w="2397760" h="205739">
                  <a:moveTo>
                    <a:pt x="1874774" y="179552"/>
                  </a:moveTo>
                  <a:lnTo>
                    <a:pt x="1825459" y="29337"/>
                  </a:lnTo>
                  <a:lnTo>
                    <a:pt x="1820418" y="25514"/>
                  </a:lnTo>
                  <a:lnTo>
                    <a:pt x="1803730" y="25031"/>
                  </a:lnTo>
                  <a:lnTo>
                    <a:pt x="1760753" y="25044"/>
                  </a:lnTo>
                  <a:lnTo>
                    <a:pt x="1810435" y="176060"/>
                  </a:lnTo>
                  <a:lnTo>
                    <a:pt x="1814461" y="179222"/>
                  </a:lnTo>
                  <a:lnTo>
                    <a:pt x="1831060" y="179552"/>
                  </a:lnTo>
                  <a:lnTo>
                    <a:pt x="1874774" y="179552"/>
                  </a:lnTo>
                  <a:close/>
                </a:path>
                <a:path w="2397760" h="205739">
                  <a:moveTo>
                    <a:pt x="1957463" y="179603"/>
                  </a:moveTo>
                  <a:lnTo>
                    <a:pt x="1907984" y="29019"/>
                  </a:lnTo>
                  <a:lnTo>
                    <a:pt x="1903488" y="25425"/>
                  </a:lnTo>
                  <a:lnTo>
                    <a:pt x="1886762" y="25031"/>
                  </a:lnTo>
                  <a:lnTo>
                    <a:pt x="1843544" y="25031"/>
                  </a:lnTo>
                  <a:lnTo>
                    <a:pt x="1893023" y="176199"/>
                  </a:lnTo>
                  <a:lnTo>
                    <a:pt x="1898002" y="179235"/>
                  </a:lnTo>
                  <a:lnTo>
                    <a:pt x="1914550" y="179616"/>
                  </a:lnTo>
                  <a:lnTo>
                    <a:pt x="1957463" y="179603"/>
                  </a:lnTo>
                  <a:close/>
                </a:path>
                <a:path w="2397760" h="205739">
                  <a:moveTo>
                    <a:pt x="2397315" y="98653"/>
                  </a:moveTo>
                  <a:lnTo>
                    <a:pt x="2392032" y="70256"/>
                  </a:lnTo>
                  <a:lnTo>
                    <a:pt x="2392032" y="102222"/>
                  </a:lnTo>
                  <a:lnTo>
                    <a:pt x="2385631" y="136956"/>
                  </a:lnTo>
                  <a:lnTo>
                    <a:pt x="2342692" y="185839"/>
                  </a:lnTo>
                  <a:lnTo>
                    <a:pt x="2298179" y="198120"/>
                  </a:lnTo>
                  <a:lnTo>
                    <a:pt x="1042911" y="199758"/>
                  </a:lnTo>
                  <a:lnTo>
                    <a:pt x="125552" y="199364"/>
                  </a:lnTo>
                  <a:lnTo>
                    <a:pt x="77774" y="193941"/>
                  </a:lnTo>
                  <a:lnTo>
                    <a:pt x="36055" y="174091"/>
                  </a:lnTo>
                  <a:lnTo>
                    <a:pt x="6299" y="121589"/>
                  </a:lnTo>
                  <a:lnTo>
                    <a:pt x="5283" y="90017"/>
                  </a:lnTo>
                  <a:lnTo>
                    <a:pt x="14135" y="58407"/>
                  </a:lnTo>
                  <a:lnTo>
                    <a:pt x="56134" y="16459"/>
                  </a:lnTo>
                  <a:lnTo>
                    <a:pt x="97243" y="6375"/>
                  </a:lnTo>
                  <a:lnTo>
                    <a:pt x="1606308" y="5054"/>
                  </a:lnTo>
                  <a:lnTo>
                    <a:pt x="2271433" y="5092"/>
                  </a:lnTo>
                  <a:lnTo>
                    <a:pt x="2312593" y="8128"/>
                  </a:lnTo>
                  <a:lnTo>
                    <a:pt x="2370950" y="40576"/>
                  </a:lnTo>
                  <a:lnTo>
                    <a:pt x="2392032" y="102222"/>
                  </a:lnTo>
                  <a:lnTo>
                    <a:pt x="2392032" y="70256"/>
                  </a:lnTo>
                  <a:lnTo>
                    <a:pt x="2391079" y="65125"/>
                  </a:lnTo>
                  <a:lnTo>
                    <a:pt x="2375522" y="37287"/>
                  </a:lnTo>
                  <a:lnTo>
                    <a:pt x="2351646" y="16611"/>
                  </a:lnTo>
                  <a:lnTo>
                    <a:pt x="2321636" y="5016"/>
                  </a:lnTo>
                  <a:lnTo>
                    <a:pt x="2320455" y="4559"/>
                  </a:lnTo>
                  <a:lnTo>
                    <a:pt x="2270328" y="190"/>
                  </a:lnTo>
                  <a:lnTo>
                    <a:pt x="1198003" y="0"/>
                  </a:lnTo>
                  <a:lnTo>
                    <a:pt x="121462" y="88"/>
                  </a:lnTo>
                  <a:lnTo>
                    <a:pt x="56261" y="10452"/>
                  </a:lnTo>
                  <a:lnTo>
                    <a:pt x="9931" y="54152"/>
                  </a:lnTo>
                  <a:lnTo>
                    <a:pt x="0" y="86702"/>
                  </a:lnTo>
                  <a:lnTo>
                    <a:pt x="660" y="121399"/>
                  </a:lnTo>
                  <a:lnTo>
                    <a:pt x="32461" y="178168"/>
                  </a:lnTo>
                  <a:lnTo>
                    <a:pt x="76619" y="199301"/>
                  </a:lnTo>
                  <a:lnTo>
                    <a:pt x="124383" y="204736"/>
                  </a:lnTo>
                  <a:lnTo>
                    <a:pt x="1298829" y="205130"/>
                  </a:lnTo>
                  <a:lnTo>
                    <a:pt x="2269032" y="204863"/>
                  </a:lnTo>
                  <a:lnTo>
                    <a:pt x="2313482" y="200723"/>
                  </a:lnTo>
                  <a:lnTo>
                    <a:pt x="2357374" y="183146"/>
                  </a:lnTo>
                  <a:lnTo>
                    <a:pt x="2393264" y="131686"/>
                  </a:lnTo>
                  <a:lnTo>
                    <a:pt x="2397315" y="986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452863" y="2901480"/>
              <a:ext cx="196850" cy="154940"/>
            </a:xfrm>
            <a:custGeom>
              <a:avLst/>
              <a:gdLst/>
              <a:ahLst/>
              <a:cxnLst/>
              <a:rect l="l" t="t" r="r" b="b"/>
              <a:pathLst>
                <a:path w="196850" h="154939">
                  <a:moveTo>
                    <a:pt x="114033" y="154559"/>
                  </a:moveTo>
                  <a:lnTo>
                    <a:pt x="64490" y="4191"/>
                  </a:lnTo>
                  <a:lnTo>
                    <a:pt x="60223" y="406"/>
                  </a:lnTo>
                  <a:lnTo>
                    <a:pt x="43459" y="12"/>
                  </a:lnTo>
                  <a:lnTo>
                    <a:pt x="0" y="0"/>
                  </a:lnTo>
                  <a:lnTo>
                    <a:pt x="49225" y="150520"/>
                  </a:lnTo>
                  <a:lnTo>
                    <a:pt x="54521" y="154114"/>
                  </a:lnTo>
                  <a:lnTo>
                    <a:pt x="71297" y="154597"/>
                  </a:lnTo>
                  <a:lnTo>
                    <a:pt x="114033" y="154559"/>
                  </a:lnTo>
                  <a:close/>
                </a:path>
                <a:path w="196850" h="154939">
                  <a:moveTo>
                    <a:pt x="196507" y="154533"/>
                  </a:moveTo>
                  <a:lnTo>
                    <a:pt x="147193" y="4318"/>
                  </a:lnTo>
                  <a:lnTo>
                    <a:pt x="142151" y="495"/>
                  </a:lnTo>
                  <a:lnTo>
                    <a:pt x="125463" y="12"/>
                  </a:lnTo>
                  <a:lnTo>
                    <a:pt x="82486" y="25"/>
                  </a:lnTo>
                  <a:lnTo>
                    <a:pt x="132168" y="151041"/>
                  </a:lnTo>
                  <a:lnTo>
                    <a:pt x="136194" y="154203"/>
                  </a:lnTo>
                  <a:lnTo>
                    <a:pt x="152793" y="154533"/>
                  </a:lnTo>
                  <a:lnTo>
                    <a:pt x="196507" y="15453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287534" y="2901436"/>
              <a:ext cx="114300" cy="154940"/>
            </a:xfrm>
            <a:custGeom>
              <a:avLst/>
              <a:gdLst/>
              <a:ahLst/>
              <a:cxnLst/>
              <a:rect l="l" t="t" r="r" b="b"/>
              <a:pathLst>
                <a:path w="114300" h="154939">
                  <a:moveTo>
                    <a:pt x="42894" y="0"/>
                  </a:moveTo>
                  <a:lnTo>
                    <a:pt x="0" y="5"/>
                  </a:lnTo>
                  <a:lnTo>
                    <a:pt x="49542" y="151059"/>
                  </a:lnTo>
                  <a:lnTo>
                    <a:pt x="114058" y="154589"/>
                  </a:lnTo>
                  <a:lnTo>
                    <a:pt x="64236" y="3408"/>
                  </a:lnTo>
                  <a:lnTo>
                    <a:pt x="59372" y="373"/>
                  </a:lnTo>
                  <a:lnTo>
                    <a:pt x="42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370084" y="2901438"/>
              <a:ext cx="114300" cy="154940"/>
            </a:xfrm>
            <a:custGeom>
              <a:avLst/>
              <a:gdLst/>
              <a:ahLst/>
              <a:cxnLst/>
              <a:rect l="l" t="t" r="r" b="b"/>
              <a:pathLst>
                <a:path w="114300" h="154939">
                  <a:moveTo>
                    <a:pt x="42396" y="0"/>
                  </a:moveTo>
                  <a:lnTo>
                    <a:pt x="0" y="16"/>
                  </a:lnTo>
                  <a:lnTo>
                    <a:pt x="49352" y="150142"/>
                  </a:lnTo>
                  <a:lnTo>
                    <a:pt x="114109" y="154409"/>
                  </a:lnTo>
                  <a:lnTo>
                    <a:pt x="64465" y="4029"/>
                  </a:lnTo>
                  <a:lnTo>
                    <a:pt x="59182" y="473"/>
                  </a:lnTo>
                  <a:lnTo>
                    <a:pt x="4239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92986" y="2901632"/>
              <a:ext cx="1270635" cy="156210"/>
            </a:xfrm>
            <a:custGeom>
              <a:avLst/>
              <a:gdLst/>
              <a:ahLst/>
              <a:cxnLst/>
              <a:rect l="l" t="t" r="r" b="b"/>
              <a:pathLst>
                <a:path w="1270635" h="156210">
                  <a:moveTo>
                    <a:pt x="22999" y="129794"/>
                  </a:moveTo>
                  <a:lnTo>
                    <a:pt x="1689" y="65405"/>
                  </a:lnTo>
                  <a:lnTo>
                    <a:pt x="0" y="83985"/>
                  </a:lnTo>
                  <a:lnTo>
                    <a:pt x="2705" y="101015"/>
                  </a:lnTo>
                  <a:lnTo>
                    <a:pt x="10223" y="116344"/>
                  </a:lnTo>
                  <a:lnTo>
                    <a:pt x="22999" y="129794"/>
                  </a:lnTo>
                  <a:close/>
                </a:path>
                <a:path w="1270635" h="156210">
                  <a:moveTo>
                    <a:pt x="114236" y="156210"/>
                  </a:moveTo>
                  <a:lnTo>
                    <a:pt x="63944" y="2603"/>
                  </a:lnTo>
                  <a:lnTo>
                    <a:pt x="49707" y="5219"/>
                  </a:lnTo>
                  <a:lnTo>
                    <a:pt x="36880" y="9944"/>
                  </a:lnTo>
                  <a:lnTo>
                    <a:pt x="25501" y="17043"/>
                  </a:lnTo>
                  <a:lnTo>
                    <a:pt x="15633" y="26746"/>
                  </a:lnTo>
                  <a:lnTo>
                    <a:pt x="13030" y="29921"/>
                  </a:lnTo>
                  <a:lnTo>
                    <a:pt x="11912" y="36322"/>
                  </a:lnTo>
                  <a:lnTo>
                    <a:pt x="29070" y="90424"/>
                  </a:lnTo>
                  <a:lnTo>
                    <a:pt x="47129" y="144335"/>
                  </a:lnTo>
                  <a:lnTo>
                    <a:pt x="51816" y="149555"/>
                  </a:lnTo>
                  <a:lnTo>
                    <a:pt x="69430" y="151904"/>
                  </a:lnTo>
                  <a:lnTo>
                    <a:pt x="114236" y="156210"/>
                  </a:lnTo>
                  <a:close/>
                </a:path>
                <a:path w="1270635" h="156210">
                  <a:moveTo>
                    <a:pt x="857262" y="154457"/>
                  </a:moveTo>
                  <a:lnTo>
                    <a:pt x="807732" y="3721"/>
                  </a:lnTo>
                  <a:lnTo>
                    <a:pt x="803871" y="419"/>
                  </a:lnTo>
                  <a:lnTo>
                    <a:pt x="787273" y="88"/>
                  </a:lnTo>
                  <a:lnTo>
                    <a:pt x="743343" y="76"/>
                  </a:lnTo>
                  <a:lnTo>
                    <a:pt x="792746" y="150799"/>
                  </a:lnTo>
                  <a:lnTo>
                    <a:pt x="796620" y="154114"/>
                  </a:lnTo>
                  <a:lnTo>
                    <a:pt x="813206" y="154457"/>
                  </a:lnTo>
                  <a:lnTo>
                    <a:pt x="857262" y="154457"/>
                  </a:lnTo>
                  <a:close/>
                </a:path>
                <a:path w="1270635" h="156210">
                  <a:moveTo>
                    <a:pt x="1270393" y="154533"/>
                  </a:moveTo>
                  <a:lnTo>
                    <a:pt x="1221028" y="4368"/>
                  </a:lnTo>
                  <a:lnTo>
                    <a:pt x="1216863" y="419"/>
                  </a:lnTo>
                  <a:lnTo>
                    <a:pt x="1200035" y="12"/>
                  </a:lnTo>
                  <a:lnTo>
                    <a:pt x="1156258" y="0"/>
                  </a:lnTo>
                  <a:lnTo>
                    <a:pt x="1205915" y="150152"/>
                  </a:lnTo>
                  <a:lnTo>
                    <a:pt x="1210894" y="154063"/>
                  </a:lnTo>
                  <a:lnTo>
                    <a:pt x="1227569" y="154559"/>
                  </a:lnTo>
                  <a:lnTo>
                    <a:pt x="1270393" y="1545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617519" y="2901226"/>
              <a:ext cx="115570" cy="153035"/>
            </a:xfrm>
            <a:custGeom>
              <a:avLst/>
              <a:gdLst/>
              <a:ahLst/>
              <a:cxnLst/>
              <a:rect l="l" t="t" r="r" b="b"/>
              <a:pathLst>
                <a:path w="115570" h="153035">
                  <a:moveTo>
                    <a:pt x="104279" y="118186"/>
                  </a:moveTo>
                  <a:lnTo>
                    <a:pt x="86220" y="64389"/>
                  </a:lnTo>
                  <a:lnTo>
                    <a:pt x="67297" y="10769"/>
                  </a:lnTo>
                  <a:lnTo>
                    <a:pt x="0" y="0"/>
                  </a:lnTo>
                  <a:lnTo>
                    <a:pt x="52819" y="152755"/>
                  </a:lnTo>
                  <a:lnTo>
                    <a:pt x="91008" y="137693"/>
                  </a:lnTo>
                  <a:lnTo>
                    <a:pt x="104279" y="118186"/>
                  </a:lnTo>
                  <a:close/>
                </a:path>
                <a:path w="115570" h="153035">
                  <a:moveTo>
                    <a:pt x="115404" y="70345"/>
                  </a:moveTo>
                  <a:lnTo>
                    <a:pt x="112420" y="53365"/>
                  </a:lnTo>
                  <a:lnTo>
                    <a:pt x="104648" y="38150"/>
                  </a:lnTo>
                  <a:lnTo>
                    <a:pt x="91655" y="24904"/>
                  </a:lnTo>
                  <a:lnTo>
                    <a:pt x="114033" y="88938"/>
                  </a:lnTo>
                  <a:lnTo>
                    <a:pt x="115404" y="7034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3982021" y="2877058"/>
            <a:ext cx="2397760" cy="205740"/>
            <a:chOff x="3982021" y="2877058"/>
            <a:chExt cx="2397760" cy="205740"/>
          </a:xfrm>
        </p:grpSpPr>
        <p:sp>
          <p:nvSpPr>
            <p:cNvPr id="21" name="object 21"/>
            <p:cNvSpPr/>
            <p:nvPr/>
          </p:nvSpPr>
          <p:spPr>
            <a:xfrm>
              <a:off x="3982021" y="2877058"/>
              <a:ext cx="2397760" cy="205740"/>
            </a:xfrm>
            <a:custGeom>
              <a:avLst/>
              <a:gdLst/>
              <a:ahLst/>
              <a:cxnLst/>
              <a:rect l="l" t="t" r="r" b="b"/>
              <a:pathLst>
                <a:path w="2397760" h="205739">
                  <a:moveTo>
                    <a:pt x="222262" y="179654"/>
                  </a:moveTo>
                  <a:lnTo>
                    <a:pt x="172720" y="28841"/>
                  </a:lnTo>
                  <a:lnTo>
                    <a:pt x="168097" y="25400"/>
                  </a:lnTo>
                  <a:lnTo>
                    <a:pt x="151396" y="24993"/>
                  </a:lnTo>
                  <a:lnTo>
                    <a:pt x="108216" y="24993"/>
                  </a:lnTo>
                  <a:lnTo>
                    <a:pt x="157949" y="176276"/>
                  </a:lnTo>
                  <a:lnTo>
                    <a:pt x="162953" y="179285"/>
                  </a:lnTo>
                  <a:lnTo>
                    <a:pt x="179501" y="179666"/>
                  </a:lnTo>
                  <a:lnTo>
                    <a:pt x="222262" y="179654"/>
                  </a:lnTo>
                  <a:close/>
                </a:path>
                <a:path w="2397760" h="205739">
                  <a:moveTo>
                    <a:pt x="304800" y="179578"/>
                  </a:moveTo>
                  <a:lnTo>
                    <a:pt x="255498" y="28816"/>
                  </a:lnTo>
                  <a:lnTo>
                    <a:pt x="250812" y="25438"/>
                  </a:lnTo>
                  <a:lnTo>
                    <a:pt x="234048" y="25044"/>
                  </a:lnTo>
                  <a:lnTo>
                    <a:pt x="190919" y="25044"/>
                  </a:lnTo>
                  <a:lnTo>
                    <a:pt x="240449" y="176123"/>
                  </a:lnTo>
                  <a:lnTo>
                    <a:pt x="245402" y="179197"/>
                  </a:lnTo>
                  <a:lnTo>
                    <a:pt x="261950" y="179590"/>
                  </a:lnTo>
                  <a:lnTo>
                    <a:pt x="304800" y="179578"/>
                  </a:lnTo>
                  <a:close/>
                </a:path>
                <a:path w="2397760" h="205739">
                  <a:moveTo>
                    <a:pt x="387540" y="179603"/>
                  </a:moveTo>
                  <a:lnTo>
                    <a:pt x="338010" y="28727"/>
                  </a:lnTo>
                  <a:lnTo>
                    <a:pt x="333248" y="25425"/>
                  </a:lnTo>
                  <a:lnTo>
                    <a:pt x="316484" y="25031"/>
                  </a:lnTo>
                  <a:lnTo>
                    <a:pt x="273621" y="25031"/>
                  </a:lnTo>
                  <a:lnTo>
                    <a:pt x="323113" y="176428"/>
                  </a:lnTo>
                  <a:lnTo>
                    <a:pt x="328218" y="179260"/>
                  </a:lnTo>
                  <a:lnTo>
                    <a:pt x="344805" y="179616"/>
                  </a:lnTo>
                  <a:lnTo>
                    <a:pt x="387540" y="179603"/>
                  </a:lnTo>
                  <a:close/>
                </a:path>
                <a:path w="2397760" h="205739">
                  <a:moveTo>
                    <a:pt x="470103" y="179616"/>
                  </a:moveTo>
                  <a:lnTo>
                    <a:pt x="420763" y="28981"/>
                  </a:lnTo>
                  <a:lnTo>
                    <a:pt x="416242" y="25400"/>
                  </a:lnTo>
                  <a:lnTo>
                    <a:pt x="399580" y="25006"/>
                  </a:lnTo>
                  <a:lnTo>
                    <a:pt x="358724" y="24993"/>
                  </a:lnTo>
                  <a:lnTo>
                    <a:pt x="358305" y="27406"/>
                  </a:lnTo>
                  <a:lnTo>
                    <a:pt x="357746" y="28498"/>
                  </a:lnTo>
                  <a:lnTo>
                    <a:pt x="405485" y="175018"/>
                  </a:lnTo>
                  <a:lnTo>
                    <a:pt x="410425" y="179120"/>
                  </a:lnTo>
                  <a:lnTo>
                    <a:pt x="427101" y="179641"/>
                  </a:lnTo>
                  <a:lnTo>
                    <a:pt x="470103" y="179616"/>
                  </a:lnTo>
                  <a:close/>
                </a:path>
                <a:path w="2397760" h="205739">
                  <a:moveTo>
                    <a:pt x="552678" y="179489"/>
                  </a:moveTo>
                  <a:lnTo>
                    <a:pt x="503389" y="29057"/>
                  </a:lnTo>
                  <a:lnTo>
                    <a:pt x="498894" y="25438"/>
                  </a:lnTo>
                  <a:lnTo>
                    <a:pt x="482219" y="25044"/>
                  </a:lnTo>
                  <a:lnTo>
                    <a:pt x="440778" y="25031"/>
                  </a:lnTo>
                  <a:lnTo>
                    <a:pt x="440778" y="27863"/>
                  </a:lnTo>
                  <a:lnTo>
                    <a:pt x="440410" y="29438"/>
                  </a:lnTo>
                  <a:lnTo>
                    <a:pt x="488022" y="174790"/>
                  </a:lnTo>
                  <a:lnTo>
                    <a:pt x="492023" y="179057"/>
                  </a:lnTo>
                  <a:lnTo>
                    <a:pt x="508774" y="179489"/>
                  </a:lnTo>
                  <a:lnTo>
                    <a:pt x="552678" y="179489"/>
                  </a:lnTo>
                  <a:close/>
                </a:path>
                <a:path w="2397760" h="205739">
                  <a:moveTo>
                    <a:pt x="635457" y="179565"/>
                  </a:moveTo>
                  <a:lnTo>
                    <a:pt x="586219" y="29667"/>
                  </a:lnTo>
                  <a:lnTo>
                    <a:pt x="582104" y="25527"/>
                  </a:lnTo>
                  <a:lnTo>
                    <a:pt x="565302" y="25107"/>
                  </a:lnTo>
                  <a:lnTo>
                    <a:pt x="521411" y="25095"/>
                  </a:lnTo>
                  <a:lnTo>
                    <a:pt x="570877" y="175412"/>
                  </a:lnTo>
                  <a:lnTo>
                    <a:pt x="575233" y="179158"/>
                  </a:lnTo>
                  <a:lnTo>
                    <a:pt x="591870" y="179565"/>
                  </a:lnTo>
                  <a:lnTo>
                    <a:pt x="635457" y="179565"/>
                  </a:lnTo>
                  <a:close/>
                </a:path>
                <a:path w="2397760" h="205739">
                  <a:moveTo>
                    <a:pt x="718019" y="179476"/>
                  </a:moveTo>
                  <a:lnTo>
                    <a:pt x="668426" y="28600"/>
                  </a:lnTo>
                  <a:lnTo>
                    <a:pt x="664438" y="25349"/>
                  </a:lnTo>
                  <a:lnTo>
                    <a:pt x="647827" y="25031"/>
                  </a:lnTo>
                  <a:lnTo>
                    <a:pt x="603973" y="25019"/>
                  </a:lnTo>
                  <a:lnTo>
                    <a:pt x="653465" y="175488"/>
                  </a:lnTo>
                  <a:lnTo>
                    <a:pt x="657898" y="179070"/>
                  </a:lnTo>
                  <a:lnTo>
                    <a:pt x="674573" y="179476"/>
                  </a:lnTo>
                  <a:lnTo>
                    <a:pt x="718019" y="179476"/>
                  </a:lnTo>
                  <a:close/>
                </a:path>
                <a:path w="2397760" h="205739">
                  <a:moveTo>
                    <a:pt x="800506" y="179425"/>
                  </a:moveTo>
                  <a:lnTo>
                    <a:pt x="751332" y="29083"/>
                  </a:lnTo>
                  <a:lnTo>
                    <a:pt x="746086" y="25450"/>
                  </a:lnTo>
                  <a:lnTo>
                    <a:pt x="729322" y="24980"/>
                  </a:lnTo>
                  <a:lnTo>
                    <a:pt x="686562" y="24993"/>
                  </a:lnTo>
                  <a:lnTo>
                    <a:pt x="736041" y="175196"/>
                  </a:lnTo>
                  <a:lnTo>
                    <a:pt x="739508" y="179044"/>
                  </a:lnTo>
                  <a:lnTo>
                    <a:pt x="756158" y="179400"/>
                  </a:lnTo>
                  <a:lnTo>
                    <a:pt x="800506" y="179425"/>
                  </a:lnTo>
                  <a:close/>
                </a:path>
                <a:path w="2397760" h="205739">
                  <a:moveTo>
                    <a:pt x="965974" y="179489"/>
                  </a:moveTo>
                  <a:lnTo>
                    <a:pt x="916292" y="28702"/>
                  </a:lnTo>
                  <a:lnTo>
                    <a:pt x="912469" y="25412"/>
                  </a:lnTo>
                  <a:lnTo>
                    <a:pt x="895934" y="25095"/>
                  </a:lnTo>
                  <a:lnTo>
                    <a:pt x="851890" y="25082"/>
                  </a:lnTo>
                  <a:lnTo>
                    <a:pt x="901547" y="175895"/>
                  </a:lnTo>
                  <a:lnTo>
                    <a:pt x="905459" y="179146"/>
                  </a:lnTo>
                  <a:lnTo>
                    <a:pt x="922045" y="179489"/>
                  </a:lnTo>
                  <a:lnTo>
                    <a:pt x="965974" y="179489"/>
                  </a:lnTo>
                  <a:close/>
                </a:path>
                <a:path w="2397760" h="205739">
                  <a:moveTo>
                    <a:pt x="1048486" y="179641"/>
                  </a:moveTo>
                  <a:lnTo>
                    <a:pt x="999210" y="29337"/>
                  </a:lnTo>
                  <a:lnTo>
                    <a:pt x="994981" y="25463"/>
                  </a:lnTo>
                  <a:lnTo>
                    <a:pt x="978166" y="25057"/>
                  </a:lnTo>
                  <a:lnTo>
                    <a:pt x="934415" y="25044"/>
                  </a:lnTo>
                  <a:lnTo>
                    <a:pt x="984059" y="175323"/>
                  </a:lnTo>
                  <a:lnTo>
                    <a:pt x="989076" y="179171"/>
                  </a:lnTo>
                  <a:lnTo>
                    <a:pt x="1005763" y="179666"/>
                  </a:lnTo>
                  <a:lnTo>
                    <a:pt x="1048486" y="179641"/>
                  </a:lnTo>
                  <a:close/>
                </a:path>
                <a:path w="2397760" h="205739">
                  <a:moveTo>
                    <a:pt x="1131265" y="179603"/>
                  </a:moveTo>
                  <a:lnTo>
                    <a:pt x="1081493" y="28689"/>
                  </a:lnTo>
                  <a:lnTo>
                    <a:pt x="1076845" y="25374"/>
                  </a:lnTo>
                  <a:lnTo>
                    <a:pt x="1060081" y="24993"/>
                  </a:lnTo>
                  <a:lnTo>
                    <a:pt x="1017181" y="24993"/>
                  </a:lnTo>
                  <a:lnTo>
                    <a:pt x="1066711" y="175933"/>
                  </a:lnTo>
                  <a:lnTo>
                    <a:pt x="1071384" y="179222"/>
                  </a:lnTo>
                  <a:lnTo>
                    <a:pt x="1088123" y="179603"/>
                  </a:lnTo>
                  <a:lnTo>
                    <a:pt x="1131265" y="179603"/>
                  </a:lnTo>
                  <a:close/>
                </a:path>
                <a:path w="2397760" h="205739">
                  <a:moveTo>
                    <a:pt x="1213942" y="179628"/>
                  </a:moveTo>
                  <a:lnTo>
                    <a:pt x="1164031" y="28549"/>
                  </a:lnTo>
                  <a:lnTo>
                    <a:pt x="1160043" y="25450"/>
                  </a:lnTo>
                  <a:lnTo>
                    <a:pt x="1143419" y="25146"/>
                  </a:lnTo>
                  <a:lnTo>
                    <a:pt x="1099731" y="25133"/>
                  </a:lnTo>
                  <a:lnTo>
                    <a:pt x="1149248" y="175133"/>
                  </a:lnTo>
                  <a:lnTo>
                    <a:pt x="1154125" y="179158"/>
                  </a:lnTo>
                  <a:lnTo>
                    <a:pt x="1170736" y="179654"/>
                  </a:lnTo>
                  <a:lnTo>
                    <a:pt x="1213942" y="179628"/>
                  </a:lnTo>
                  <a:close/>
                </a:path>
                <a:path w="2397760" h="205739">
                  <a:moveTo>
                    <a:pt x="1379093" y="179628"/>
                  </a:moveTo>
                  <a:lnTo>
                    <a:pt x="1329626" y="29298"/>
                  </a:lnTo>
                  <a:lnTo>
                    <a:pt x="1325384" y="25463"/>
                  </a:lnTo>
                  <a:lnTo>
                    <a:pt x="1308557" y="25069"/>
                  </a:lnTo>
                  <a:lnTo>
                    <a:pt x="1265072" y="25057"/>
                  </a:lnTo>
                  <a:lnTo>
                    <a:pt x="1314450" y="175412"/>
                  </a:lnTo>
                  <a:lnTo>
                    <a:pt x="1319580" y="179171"/>
                  </a:lnTo>
                  <a:lnTo>
                    <a:pt x="1336319" y="179654"/>
                  </a:lnTo>
                  <a:lnTo>
                    <a:pt x="1379093" y="179628"/>
                  </a:lnTo>
                  <a:close/>
                </a:path>
                <a:path w="2397760" h="205739">
                  <a:moveTo>
                    <a:pt x="1461731" y="179514"/>
                  </a:moveTo>
                  <a:lnTo>
                    <a:pt x="1412201" y="29337"/>
                  </a:lnTo>
                  <a:lnTo>
                    <a:pt x="1407236" y="25425"/>
                  </a:lnTo>
                  <a:lnTo>
                    <a:pt x="1390307" y="24955"/>
                  </a:lnTo>
                  <a:lnTo>
                    <a:pt x="1347749" y="24955"/>
                  </a:lnTo>
                  <a:lnTo>
                    <a:pt x="1396834" y="175120"/>
                  </a:lnTo>
                  <a:lnTo>
                    <a:pt x="1401076" y="179082"/>
                  </a:lnTo>
                  <a:lnTo>
                    <a:pt x="1417942" y="179514"/>
                  </a:lnTo>
                  <a:lnTo>
                    <a:pt x="1461731" y="179514"/>
                  </a:lnTo>
                  <a:close/>
                </a:path>
                <a:path w="2397760" h="205739">
                  <a:moveTo>
                    <a:pt x="1544269" y="179400"/>
                  </a:moveTo>
                  <a:lnTo>
                    <a:pt x="1494764" y="28968"/>
                  </a:lnTo>
                  <a:lnTo>
                    <a:pt x="1489443" y="25488"/>
                  </a:lnTo>
                  <a:lnTo>
                    <a:pt x="1472653" y="25031"/>
                  </a:lnTo>
                  <a:lnTo>
                    <a:pt x="1430159" y="25044"/>
                  </a:lnTo>
                  <a:lnTo>
                    <a:pt x="1479638" y="175209"/>
                  </a:lnTo>
                  <a:lnTo>
                    <a:pt x="1483131" y="179031"/>
                  </a:lnTo>
                  <a:lnTo>
                    <a:pt x="1499768" y="179387"/>
                  </a:lnTo>
                  <a:lnTo>
                    <a:pt x="1544269" y="179400"/>
                  </a:lnTo>
                  <a:close/>
                </a:path>
                <a:path w="2397760" h="205739">
                  <a:moveTo>
                    <a:pt x="1626984" y="179552"/>
                  </a:moveTo>
                  <a:lnTo>
                    <a:pt x="1577149" y="28384"/>
                  </a:lnTo>
                  <a:lnTo>
                    <a:pt x="1572285" y="25349"/>
                  </a:lnTo>
                  <a:lnTo>
                    <a:pt x="1555800" y="24980"/>
                  </a:lnTo>
                  <a:lnTo>
                    <a:pt x="1512912" y="24980"/>
                  </a:lnTo>
                  <a:lnTo>
                    <a:pt x="1562455" y="176022"/>
                  </a:lnTo>
                  <a:lnTo>
                    <a:pt x="1566443" y="179222"/>
                  </a:lnTo>
                  <a:lnTo>
                    <a:pt x="1583042" y="179539"/>
                  </a:lnTo>
                  <a:lnTo>
                    <a:pt x="1626984" y="179552"/>
                  </a:lnTo>
                  <a:close/>
                </a:path>
                <a:path w="2397760" h="205739">
                  <a:moveTo>
                    <a:pt x="1709585" y="179374"/>
                  </a:moveTo>
                  <a:lnTo>
                    <a:pt x="1659940" y="28994"/>
                  </a:lnTo>
                  <a:lnTo>
                    <a:pt x="1654657" y="25438"/>
                  </a:lnTo>
                  <a:lnTo>
                    <a:pt x="1637868" y="24980"/>
                  </a:lnTo>
                  <a:lnTo>
                    <a:pt x="1595475" y="24993"/>
                  </a:lnTo>
                  <a:lnTo>
                    <a:pt x="1644827" y="175120"/>
                  </a:lnTo>
                  <a:lnTo>
                    <a:pt x="1648269" y="179006"/>
                  </a:lnTo>
                  <a:lnTo>
                    <a:pt x="1664919" y="179362"/>
                  </a:lnTo>
                  <a:lnTo>
                    <a:pt x="1709585" y="179374"/>
                  </a:lnTo>
                  <a:close/>
                </a:path>
                <a:path w="2397760" h="205739">
                  <a:moveTo>
                    <a:pt x="1792287" y="179578"/>
                  </a:moveTo>
                  <a:lnTo>
                    <a:pt x="1742744" y="29210"/>
                  </a:lnTo>
                  <a:lnTo>
                    <a:pt x="1738477" y="25425"/>
                  </a:lnTo>
                  <a:lnTo>
                    <a:pt x="1721713" y="25019"/>
                  </a:lnTo>
                  <a:lnTo>
                    <a:pt x="1678254" y="25019"/>
                  </a:lnTo>
                  <a:lnTo>
                    <a:pt x="1727479" y="175526"/>
                  </a:lnTo>
                  <a:lnTo>
                    <a:pt x="1732775" y="179120"/>
                  </a:lnTo>
                  <a:lnTo>
                    <a:pt x="1749552" y="179603"/>
                  </a:lnTo>
                  <a:lnTo>
                    <a:pt x="1792287" y="179578"/>
                  </a:lnTo>
                  <a:close/>
                </a:path>
                <a:path w="2397760" h="205739">
                  <a:moveTo>
                    <a:pt x="1874761" y="179552"/>
                  </a:moveTo>
                  <a:lnTo>
                    <a:pt x="1825447" y="29337"/>
                  </a:lnTo>
                  <a:lnTo>
                    <a:pt x="1820405" y="25514"/>
                  </a:lnTo>
                  <a:lnTo>
                    <a:pt x="1803717" y="25031"/>
                  </a:lnTo>
                  <a:lnTo>
                    <a:pt x="1760740" y="25044"/>
                  </a:lnTo>
                  <a:lnTo>
                    <a:pt x="1810423" y="176060"/>
                  </a:lnTo>
                  <a:lnTo>
                    <a:pt x="1814449" y="179222"/>
                  </a:lnTo>
                  <a:lnTo>
                    <a:pt x="1831047" y="179552"/>
                  </a:lnTo>
                  <a:lnTo>
                    <a:pt x="1874761" y="179552"/>
                  </a:lnTo>
                  <a:close/>
                </a:path>
                <a:path w="2397760" h="205739">
                  <a:moveTo>
                    <a:pt x="1957451" y="179603"/>
                  </a:moveTo>
                  <a:lnTo>
                    <a:pt x="1907971" y="29019"/>
                  </a:lnTo>
                  <a:lnTo>
                    <a:pt x="1903476" y="25425"/>
                  </a:lnTo>
                  <a:lnTo>
                    <a:pt x="1886750" y="25031"/>
                  </a:lnTo>
                  <a:lnTo>
                    <a:pt x="1843532" y="25031"/>
                  </a:lnTo>
                  <a:lnTo>
                    <a:pt x="1893011" y="176199"/>
                  </a:lnTo>
                  <a:lnTo>
                    <a:pt x="1897989" y="179235"/>
                  </a:lnTo>
                  <a:lnTo>
                    <a:pt x="1914537" y="179616"/>
                  </a:lnTo>
                  <a:lnTo>
                    <a:pt x="1957451" y="179603"/>
                  </a:lnTo>
                  <a:close/>
                </a:path>
                <a:path w="2397760" h="205739">
                  <a:moveTo>
                    <a:pt x="2199932" y="179451"/>
                  </a:moveTo>
                  <a:lnTo>
                    <a:pt x="2150389" y="29083"/>
                  </a:lnTo>
                  <a:lnTo>
                    <a:pt x="2146122" y="25298"/>
                  </a:lnTo>
                  <a:lnTo>
                    <a:pt x="2129358" y="24904"/>
                  </a:lnTo>
                  <a:lnTo>
                    <a:pt x="2085898" y="24892"/>
                  </a:lnTo>
                  <a:lnTo>
                    <a:pt x="2135124" y="175399"/>
                  </a:lnTo>
                  <a:lnTo>
                    <a:pt x="2140420" y="178993"/>
                  </a:lnTo>
                  <a:lnTo>
                    <a:pt x="2157196" y="179476"/>
                  </a:lnTo>
                  <a:lnTo>
                    <a:pt x="2199932" y="179451"/>
                  </a:lnTo>
                  <a:close/>
                </a:path>
                <a:path w="2397760" h="205739">
                  <a:moveTo>
                    <a:pt x="2397315" y="98653"/>
                  </a:moveTo>
                  <a:lnTo>
                    <a:pt x="2392032" y="70256"/>
                  </a:lnTo>
                  <a:lnTo>
                    <a:pt x="2392032" y="102222"/>
                  </a:lnTo>
                  <a:lnTo>
                    <a:pt x="2385631" y="136956"/>
                  </a:lnTo>
                  <a:lnTo>
                    <a:pt x="2342692" y="185826"/>
                  </a:lnTo>
                  <a:lnTo>
                    <a:pt x="2298179" y="198120"/>
                  </a:lnTo>
                  <a:lnTo>
                    <a:pt x="1093876" y="199758"/>
                  </a:lnTo>
                  <a:lnTo>
                    <a:pt x="125539" y="199364"/>
                  </a:lnTo>
                  <a:lnTo>
                    <a:pt x="77762" y="193941"/>
                  </a:lnTo>
                  <a:lnTo>
                    <a:pt x="36055" y="174091"/>
                  </a:lnTo>
                  <a:lnTo>
                    <a:pt x="6286" y="121589"/>
                  </a:lnTo>
                  <a:lnTo>
                    <a:pt x="5270" y="90004"/>
                  </a:lnTo>
                  <a:lnTo>
                    <a:pt x="14135" y="58407"/>
                  </a:lnTo>
                  <a:lnTo>
                    <a:pt x="56134" y="16459"/>
                  </a:lnTo>
                  <a:lnTo>
                    <a:pt x="97243" y="6362"/>
                  </a:lnTo>
                  <a:lnTo>
                    <a:pt x="1600962" y="5041"/>
                  </a:lnTo>
                  <a:lnTo>
                    <a:pt x="2271420" y="5092"/>
                  </a:lnTo>
                  <a:lnTo>
                    <a:pt x="2312581" y="8128"/>
                  </a:lnTo>
                  <a:lnTo>
                    <a:pt x="2370950" y="40576"/>
                  </a:lnTo>
                  <a:lnTo>
                    <a:pt x="2392032" y="102222"/>
                  </a:lnTo>
                  <a:lnTo>
                    <a:pt x="2392032" y="70256"/>
                  </a:lnTo>
                  <a:lnTo>
                    <a:pt x="2391079" y="65125"/>
                  </a:lnTo>
                  <a:lnTo>
                    <a:pt x="2375522" y="37287"/>
                  </a:lnTo>
                  <a:lnTo>
                    <a:pt x="2351646" y="16611"/>
                  </a:lnTo>
                  <a:lnTo>
                    <a:pt x="2321598" y="5003"/>
                  </a:lnTo>
                  <a:lnTo>
                    <a:pt x="2320455" y="4559"/>
                  </a:lnTo>
                  <a:lnTo>
                    <a:pt x="2270328" y="190"/>
                  </a:lnTo>
                  <a:lnTo>
                    <a:pt x="1198003" y="0"/>
                  </a:lnTo>
                  <a:lnTo>
                    <a:pt x="121450" y="88"/>
                  </a:lnTo>
                  <a:lnTo>
                    <a:pt x="56248" y="10452"/>
                  </a:lnTo>
                  <a:lnTo>
                    <a:pt x="9918" y="54140"/>
                  </a:lnTo>
                  <a:lnTo>
                    <a:pt x="0" y="86690"/>
                  </a:lnTo>
                  <a:lnTo>
                    <a:pt x="660" y="121399"/>
                  </a:lnTo>
                  <a:lnTo>
                    <a:pt x="32461" y="178168"/>
                  </a:lnTo>
                  <a:lnTo>
                    <a:pt x="76606" y="199301"/>
                  </a:lnTo>
                  <a:lnTo>
                    <a:pt x="124371" y="204736"/>
                  </a:lnTo>
                  <a:lnTo>
                    <a:pt x="1298816" y="205130"/>
                  </a:lnTo>
                  <a:lnTo>
                    <a:pt x="2269020" y="204863"/>
                  </a:lnTo>
                  <a:lnTo>
                    <a:pt x="2313482" y="200710"/>
                  </a:lnTo>
                  <a:lnTo>
                    <a:pt x="2357374" y="183146"/>
                  </a:lnTo>
                  <a:lnTo>
                    <a:pt x="2393264" y="131686"/>
                  </a:lnTo>
                  <a:lnTo>
                    <a:pt x="2397315" y="986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150406" y="2901959"/>
              <a:ext cx="114300" cy="154940"/>
            </a:xfrm>
            <a:custGeom>
              <a:avLst/>
              <a:gdLst/>
              <a:ahLst/>
              <a:cxnLst/>
              <a:rect l="l" t="t" r="r" b="b"/>
              <a:pathLst>
                <a:path w="114300" h="154939">
                  <a:moveTo>
                    <a:pt x="42985" y="0"/>
                  </a:moveTo>
                  <a:lnTo>
                    <a:pt x="0" y="16"/>
                  </a:lnTo>
                  <a:lnTo>
                    <a:pt x="49682" y="151031"/>
                  </a:lnTo>
                  <a:lnTo>
                    <a:pt x="114020" y="154524"/>
                  </a:lnTo>
                  <a:lnTo>
                    <a:pt x="64706" y="4308"/>
                  </a:lnTo>
                  <a:lnTo>
                    <a:pt x="59664" y="485"/>
                  </a:lnTo>
                  <a:lnTo>
                    <a:pt x="42985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008044" y="2901911"/>
              <a:ext cx="2091689" cy="156845"/>
            </a:xfrm>
            <a:custGeom>
              <a:avLst/>
              <a:gdLst/>
              <a:ahLst/>
              <a:cxnLst/>
              <a:rect l="l" t="t" r="r" b="b"/>
              <a:pathLst>
                <a:path w="2091689" h="156844">
                  <a:moveTo>
                    <a:pt x="22999" y="129984"/>
                  </a:moveTo>
                  <a:lnTo>
                    <a:pt x="1689" y="65595"/>
                  </a:lnTo>
                  <a:lnTo>
                    <a:pt x="0" y="84175"/>
                  </a:lnTo>
                  <a:lnTo>
                    <a:pt x="2705" y="101206"/>
                  </a:lnTo>
                  <a:lnTo>
                    <a:pt x="10223" y="116535"/>
                  </a:lnTo>
                  <a:lnTo>
                    <a:pt x="22999" y="129984"/>
                  </a:lnTo>
                  <a:close/>
                </a:path>
                <a:path w="2091689" h="156844">
                  <a:moveTo>
                    <a:pt x="114223" y="156413"/>
                  </a:moveTo>
                  <a:lnTo>
                    <a:pt x="63931" y="2806"/>
                  </a:lnTo>
                  <a:lnTo>
                    <a:pt x="49695" y="5410"/>
                  </a:lnTo>
                  <a:lnTo>
                    <a:pt x="36868" y="10147"/>
                  </a:lnTo>
                  <a:lnTo>
                    <a:pt x="25488" y="17246"/>
                  </a:lnTo>
                  <a:lnTo>
                    <a:pt x="15621" y="26949"/>
                  </a:lnTo>
                  <a:lnTo>
                    <a:pt x="13017" y="30111"/>
                  </a:lnTo>
                  <a:lnTo>
                    <a:pt x="11899" y="36525"/>
                  </a:lnTo>
                  <a:lnTo>
                    <a:pt x="29057" y="90627"/>
                  </a:lnTo>
                  <a:lnTo>
                    <a:pt x="47104" y="144538"/>
                  </a:lnTo>
                  <a:lnTo>
                    <a:pt x="51803" y="149758"/>
                  </a:lnTo>
                  <a:lnTo>
                    <a:pt x="69405" y="152107"/>
                  </a:lnTo>
                  <a:lnTo>
                    <a:pt x="114223" y="156413"/>
                  </a:lnTo>
                  <a:close/>
                </a:path>
                <a:path w="2091689" h="156844">
                  <a:moveTo>
                    <a:pt x="857262" y="154660"/>
                  </a:moveTo>
                  <a:lnTo>
                    <a:pt x="807732" y="3924"/>
                  </a:lnTo>
                  <a:lnTo>
                    <a:pt x="803871" y="622"/>
                  </a:lnTo>
                  <a:lnTo>
                    <a:pt x="787273" y="292"/>
                  </a:lnTo>
                  <a:lnTo>
                    <a:pt x="743343" y="279"/>
                  </a:lnTo>
                  <a:lnTo>
                    <a:pt x="792746" y="151003"/>
                  </a:lnTo>
                  <a:lnTo>
                    <a:pt x="796620" y="154317"/>
                  </a:lnTo>
                  <a:lnTo>
                    <a:pt x="813206" y="154647"/>
                  </a:lnTo>
                  <a:lnTo>
                    <a:pt x="857262" y="154660"/>
                  </a:lnTo>
                  <a:close/>
                </a:path>
                <a:path w="2091689" h="156844">
                  <a:moveTo>
                    <a:pt x="1270393" y="154724"/>
                  </a:moveTo>
                  <a:lnTo>
                    <a:pt x="1221028" y="4559"/>
                  </a:lnTo>
                  <a:lnTo>
                    <a:pt x="1216863" y="609"/>
                  </a:lnTo>
                  <a:lnTo>
                    <a:pt x="1200035" y="203"/>
                  </a:lnTo>
                  <a:lnTo>
                    <a:pt x="1156258" y="190"/>
                  </a:lnTo>
                  <a:lnTo>
                    <a:pt x="1205915" y="150342"/>
                  </a:lnTo>
                  <a:lnTo>
                    <a:pt x="1210894" y="154254"/>
                  </a:lnTo>
                  <a:lnTo>
                    <a:pt x="1227569" y="154736"/>
                  </a:lnTo>
                  <a:lnTo>
                    <a:pt x="1270393" y="154724"/>
                  </a:lnTo>
                  <a:close/>
                </a:path>
                <a:path w="2091689" h="156844">
                  <a:moveTo>
                    <a:pt x="2008593" y="154584"/>
                  </a:moveTo>
                  <a:lnTo>
                    <a:pt x="1958771" y="3403"/>
                  </a:lnTo>
                  <a:lnTo>
                    <a:pt x="1953907" y="368"/>
                  </a:lnTo>
                  <a:lnTo>
                    <a:pt x="1937423" y="0"/>
                  </a:lnTo>
                  <a:lnTo>
                    <a:pt x="1894535" y="0"/>
                  </a:lnTo>
                  <a:lnTo>
                    <a:pt x="1944077" y="151041"/>
                  </a:lnTo>
                  <a:lnTo>
                    <a:pt x="1948065" y="154241"/>
                  </a:lnTo>
                  <a:lnTo>
                    <a:pt x="1964664" y="154571"/>
                  </a:lnTo>
                  <a:lnTo>
                    <a:pt x="2008593" y="154584"/>
                  </a:lnTo>
                  <a:close/>
                </a:path>
                <a:path w="2091689" h="156844">
                  <a:moveTo>
                    <a:pt x="2091207" y="154393"/>
                  </a:moveTo>
                  <a:lnTo>
                    <a:pt x="2041563" y="4013"/>
                  </a:lnTo>
                  <a:lnTo>
                    <a:pt x="2036279" y="457"/>
                  </a:lnTo>
                  <a:lnTo>
                    <a:pt x="2019490" y="0"/>
                  </a:lnTo>
                  <a:lnTo>
                    <a:pt x="1977097" y="12"/>
                  </a:lnTo>
                  <a:lnTo>
                    <a:pt x="2026450" y="150139"/>
                  </a:lnTo>
                  <a:lnTo>
                    <a:pt x="2029904" y="154025"/>
                  </a:lnTo>
                  <a:lnTo>
                    <a:pt x="2046541" y="154381"/>
                  </a:lnTo>
                  <a:lnTo>
                    <a:pt x="2091207" y="1543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232576" y="2901708"/>
              <a:ext cx="115570" cy="153035"/>
            </a:xfrm>
            <a:custGeom>
              <a:avLst/>
              <a:gdLst/>
              <a:ahLst/>
              <a:cxnLst/>
              <a:rect l="l" t="t" r="r" b="b"/>
              <a:pathLst>
                <a:path w="115570" h="153035">
                  <a:moveTo>
                    <a:pt x="104279" y="118186"/>
                  </a:moveTo>
                  <a:lnTo>
                    <a:pt x="86220" y="64389"/>
                  </a:lnTo>
                  <a:lnTo>
                    <a:pt x="67297" y="10769"/>
                  </a:lnTo>
                  <a:lnTo>
                    <a:pt x="0" y="0"/>
                  </a:lnTo>
                  <a:lnTo>
                    <a:pt x="52819" y="152742"/>
                  </a:lnTo>
                  <a:lnTo>
                    <a:pt x="91008" y="137693"/>
                  </a:lnTo>
                  <a:lnTo>
                    <a:pt x="104279" y="118186"/>
                  </a:lnTo>
                  <a:close/>
                </a:path>
                <a:path w="115570" h="153035">
                  <a:moveTo>
                    <a:pt x="115392" y="70332"/>
                  </a:moveTo>
                  <a:lnTo>
                    <a:pt x="112407" y="53352"/>
                  </a:lnTo>
                  <a:lnTo>
                    <a:pt x="104635" y="38138"/>
                  </a:lnTo>
                  <a:lnTo>
                    <a:pt x="91643" y="24892"/>
                  </a:lnTo>
                  <a:lnTo>
                    <a:pt x="114020" y="88925"/>
                  </a:lnTo>
                  <a:lnTo>
                    <a:pt x="115392" y="7033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1366964" y="3630942"/>
            <a:ext cx="2397760" cy="205740"/>
          </a:xfrm>
          <a:custGeom>
            <a:avLst/>
            <a:gdLst/>
            <a:ahLst/>
            <a:cxnLst/>
            <a:rect l="l" t="t" r="r" b="b"/>
            <a:pathLst>
              <a:path w="2397760" h="205739">
                <a:moveTo>
                  <a:pt x="49022" y="154838"/>
                </a:moveTo>
                <a:lnTo>
                  <a:pt x="27711" y="90436"/>
                </a:lnTo>
                <a:lnTo>
                  <a:pt x="26022" y="109016"/>
                </a:lnTo>
                <a:lnTo>
                  <a:pt x="28727" y="126060"/>
                </a:lnTo>
                <a:lnTo>
                  <a:pt x="36245" y="141389"/>
                </a:lnTo>
                <a:lnTo>
                  <a:pt x="49022" y="154838"/>
                </a:lnTo>
                <a:close/>
              </a:path>
              <a:path w="2397760" h="205739">
                <a:moveTo>
                  <a:pt x="140258" y="181267"/>
                </a:moveTo>
                <a:lnTo>
                  <a:pt x="89966" y="27660"/>
                </a:lnTo>
                <a:lnTo>
                  <a:pt x="75730" y="30264"/>
                </a:lnTo>
                <a:lnTo>
                  <a:pt x="62903" y="35001"/>
                </a:lnTo>
                <a:lnTo>
                  <a:pt x="51523" y="42087"/>
                </a:lnTo>
                <a:lnTo>
                  <a:pt x="41656" y="51790"/>
                </a:lnTo>
                <a:lnTo>
                  <a:pt x="39052" y="54965"/>
                </a:lnTo>
                <a:lnTo>
                  <a:pt x="37934" y="61379"/>
                </a:lnTo>
                <a:lnTo>
                  <a:pt x="55092" y="115481"/>
                </a:lnTo>
                <a:lnTo>
                  <a:pt x="73152" y="169379"/>
                </a:lnTo>
                <a:lnTo>
                  <a:pt x="77838" y="174599"/>
                </a:lnTo>
                <a:lnTo>
                  <a:pt x="95453" y="176961"/>
                </a:lnTo>
                <a:lnTo>
                  <a:pt x="140258" y="181267"/>
                </a:lnTo>
                <a:close/>
              </a:path>
              <a:path w="2397760" h="205739">
                <a:moveTo>
                  <a:pt x="222275" y="179654"/>
                </a:moveTo>
                <a:lnTo>
                  <a:pt x="172732" y="28841"/>
                </a:lnTo>
                <a:lnTo>
                  <a:pt x="168109" y="25387"/>
                </a:lnTo>
                <a:lnTo>
                  <a:pt x="151409" y="24993"/>
                </a:lnTo>
                <a:lnTo>
                  <a:pt x="108229" y="24980"/>
                </a:lnTo>
                <a:lnTo>
                  <a:pt x="157962" y="176263"/>
                </a:lnTo>
                <a:lnTo>
                  <a:pt x="162966" y="179285"/>
                </a:lnTo>
                <a:lnTo>
                  <a:pt x="179514" y="179666"/>
                </a:lnTo>
                <a:lnTo>
                  <a:pt x="222275" y="179654"/>
                </a:lnTo>
                <a:close/>
              </a:path>
              <a:path w="2397760" h="205739">
                <a:moveTo>
                  <a:pt x="304800" y="179565"/>
                </a:moveTo>
                <a:lnTo>
                  <a:pt x="255498" y="28816"/>
                </a:lnTo>
                <a:lnTo>
                  <a:pt x="250812" y="25438"/>
                </a:lnTo>
                <a:lnTo>
                  <a:pt x="234048" y="25044"/>
                </a:lnTo>
                <a:lnTo>
                  <a:pt x="190919" y="25044"/>
                </a:lnTo>
                <a:lnTo>
                  <a:pt x="240449" y="176123"/>
                </a:lnTo>
                <a:lnTo>
                  <a:pt x="245402" y="179197"/>
                </a:lnTo>
                <a:lnTo>
                  <a:pt x="261950" y="179578"/>
                </a:lnTo>
                <a:lnTo>
                  <a:pt x="304800" y="179565"/>
                </a:lnTo>
                <a:close/>
              </a:path>
              <a:path w="2397760" h="205739">
                <a:moveTo>
                  <a:pt x="387540" y="179603"/>
                </a:moveTo>
                <a:lnTo>
                  <a:pt x="338010" y="28714"/>
                </a:lnTo>
                <a:lnTo>
                  <a:pt x="333248" y="25412"/>
                </a:lnTo>
                <a:lnTo>
                  <a:pt x="316484" y="25031"/>
                </a:lnTo>
                <a:lnTo>
                  <a:pt x="273621" y="25031"/>
                </a:lnTo>
                <a:lnTo>
                  <a:pt x="323113" y="176428"/>
                </a:lnTo>
                <a:lnTo>
                  <a:pt x="328218" y="179247"/>
                </a:lnTo>
                <a:lnTo>
                  <a:pt x="344805" y="179616"/>
                </a:lnTo>
                <a:lnTo>
                  <a:pt x="387540" y="179603"/>
                </a:lnTo>
                <a:close/>
              </a:path>
              <a:path w="2397760" h="205739">
                <a:moveTo>
                  <a:pt x="470103" y="179616"/>
                </a:moveTo>
                <a:lnTo>
                  <a:pt x="420763" y="28981"/>
                </a:lnTo>
                <a:lnTo>
                  <a:pt x="416242" y="25387"/>
                </a:lnTo>
                <a:lnTo>
                  <a:pt x="399580" y="24993"/>
                </a:lnTo>
                <a:lnTo>
                  <a:pt x="358724" y="24993"/>
                </a:lnTo>
                <a:lnTo>
                  <a:pt x="358305" y="27406"/>
                </a:lnTo>
                <a:lnTo>
                  <a:pt x="357746" y="28486"/>
                </a:lnTo>
                <a:lnTo>
                  <a:pt x="405485" y="175018"/>
                </a:lnTo>
                <a:lnTo>
                  <a:pt x="410438" y="179120"/>
                </a:lnTo>
                <a:lnTo>
                  <a:pt x="427101" y="179628"/>
                </a:lnTo>
                <a:lnTo>
                  <a:pt x="470103" y="179616"/>
                </a:lnTo>
                <a:close/>
              </a:path>
              <a:path w="2397760" h="205739">
                <a:moveTo>
                  <a:pt x="552678" y="179489"/>
                </a:moveTo>
                <a:lnTo>
                  <a:pt x="503389" y="29057"/>
                </a:lnTo>
                <a:lnTo>
                  <a:pt x="498894" y="25438"/>
                </a:lnTo>
                <a:lnTo>
                  <a:pt x="482219" y="25031"/>
                </a:lnTo>
                <a:lnTo>
                  <a:pt x="440778" y="25031"/>
                </a:lnTo>
                <a:lnTo>
                  <a:pt x="440778" y="27851"/>
                </a:lnTo>
                <a:lnTo>
                  <a:pt x="440410" y="29438"/>
                </a:lnTo>
                <a:lnTo>
                  <a:pt x="488022" y="174777"/>
                </a:lnTo>
                <a:lnTo>
                  <a:pt x="492023" y="179044"/>
                </a:lnTo>
                <a:lnTo>
                  <a:pt x="508774" y="179489"/>
                </a:lnTo>
                <a:lnTo>
                  <a:pt x="552678" y="179489"/>
                </a:lnTo>
                <a:close/>
              </a:path>
              <a:path w="2397760" h="205739">
                <a:moveTo>
                  <a:pt x="635457" y="179565"/>
                </a:moveTo>
                <a:lnTo>
                  <a:pt x="586219" y="29654"/>
                </a:lnTo>
                <a:lnTo>
                  <a:pt x="582104" y="25527"/>
                </a:lnTo>
                <a:lnTo>
                  <a:pt x="565302" y="25107"/>
                </a:lnTo>
                <a:lnTo>
                  <a:pt x="521411" y="25082"/>
                </a:lnTo>
                <a:lnTo>
                  <a:pt x="570877" y="175412"/>
                </a:lnTo>
                <a:lnTo>
                  <a:pt x="575233" y="179146"/>
                </a:lnTo>
                <a:lnTo>
                  <a:pt x="591870" y="179565"/>
                </a:lnTo>
                <a:lnTo>
                  <a:pt x="635457" y="179565"/>
                </a:lnTo>
                <a:close/>
              </a:path>
              <a:path w="2397760" h="205739">
                <a:moveTo>
                  <a:pt x="718032" y="179463"/>
                </a:moveTo>
                <a:lnTo>
                  <a:pt x="668426" y="28600"/>
                </a:lnTo>
                <a:lnTo>
                  <a:pt x="664451" y="25349"/>
                </a:lnTo>
                <a:lnTo>
                  <a:pt x="647839" y="25019"/>
                </a:lnTo>
                <a:lnTo>
                  <a:pt x="603986" y="25006"/>
                </a:lnTo>
                <a:lnTo>
                  <a:pt x="653478" y="175488"/>
                </a:lnTo>
                <a:lnTo>
                  <a:pt x="657910" y="179070"/>
                </a:lnTo>
                <a:lnTo>
                  <a:pt x="674585" y="179463"/>
                </a:lnTo>
                <a:lnTo>
                  <a:pt x="718032" y="179463"/>
                </a:lnTo>
                <a:close/>
              </a:path>
              <a:path w="2397760" h="205739">
                <a:moveTo>
                  <a:pt x="800506" y="179412"/>
                </a:moveTo>
                <a:lnTo>
                  <a:pt x="751332" y="29083"/>
                </a:lnTo>
                <a:lnTo>
                  <a:pt x="746086" y="25450"/>
                </a:lnTo>
                <a:lnTo>
                  <a:pt x="729322" y="24980"/>
                </a:lnTo>
                <a:lnTo>
                  <a:pt x="686562" y="24993"/>
                </a:lnTo>
                <a:lnTo>
                  <a:pt x="736041" y="175196"/>
                </a:lnTo>
                <a:lnTo>
                  <a:pt x="739508" y="179044"/>
                </a:lnTo>
                <a:lnTo>
                  <a:pt x="756158" y="179400"/>
                </a:lnTo>
                <a:lnTo>
                  <a:pt x="800506" y="179412"/>
                </a:lnTo>
                <a:close/>
              </a:path>
              <a:path w="2397760" h="205739">
                <a:moveTo>
                  <a:pt x="883285" y="179501"/>
                </a:moveTo>
                <a:lnTo>
                  <a:pt x="833755" y="28765"/>
                </a:lnTo>
                <a:lnTo>
                  <a:pt x="829894" y="25463"/>
                </a:lnTo>
                <a:lnTo>
                  <a:pt x="813295" y="25146"/>
                </a:lnTo>
                <a:lnTo>
                  <a:pt x="769366" y="25133"/>
                </a:lnTo>
                <a:lnTo>
                  <a:pt x="818769" y="175856"/>
                </a:lnTo>
                <a:lnTo>
                  <a:pt x="822642" y="179158"/>
                </a:lnTo>
                <a:lnTo>
                  <a:pt x="839228" y="179501"/>
                </a:lnTo>
                <a:lnTo>
                  <a:pt x="883285" y="179501"/>
                </a:lnTo>
                <a:close/>
              </a:path>
              <a:path w="2397760" h="205739">
                <a:moveTo>
                  <a:pt x="965974" y="179476"/>
                </a:moveTo>
                <a:lnTo>
                  <a:pt x="916292" y="28702"/>
                </a:lnTo>
                <a:lnTo>
                  <a:pt x="912469" y="25412"/>
                </a:lnTo>
                <a:lnTo>
                  <a:pt x="895934" y="25095"/>
                </a:lnTo>
                <a:lnTo>
                  <a:pt x="851890" y="25069"/>
                </a:lnTo>
                <a:lnTo>
                  <a:pt x="901547" y="175895"/>
                </a:lnTo>
                <a:lnTo>
                  <a:pt x="905459" y="179146"/>
                </a:lnTo>
                <a:lnTo>
                  <a:pt x="922045" y="179476"/>
                </a:lnTo>
                <a:lnTo>
                  <a:pt x="965974" y="179476"/>
                </a:lnTo>
                <a:close/>
              </a:path>
              <a:path w="2397760" h="205739">
                <a:moveTo>
                  <a:pt x="1048499" y="179641"/>
                </a:moveTo>
                <a:lnTo>
                  <a:pt x="999223" y="29337"/>
                </a:lnTo>
                <a:lnTo>
                  <a:pt x="994994" y="25450"/>
                </a:lnTo>
                <a:lnTo>
                  <a:pt x="978179" y="25057"/>
                </a:lnTo>
                <a:lnTo>
                  <a:pt x="934427" y="25031"/>
                </a:lnTo>
                <a:lnTo>
                  <a:pt x="984072" y="175310"/>
                </a:lnTo>
                <a:lnTo>
                  <a:pt x="989088" y="179171"/>
                </a:lnTo>
                <a:lnTo>
                  <a:pt x="1005776" y="179666"/>
                </a:lnTo>
                <a:lnTo>
                  <a:pt x="1048499" y="179641"/>
                </a:lnTo>
                <a:close/>
              </a:path>
              <a:path w="2397760" h="205739">
                <a:moveTo>
                  <a:pt x="1131265" y="179590"/>
                </a:moveTo>
                <a:lnTo>
                  <a:pt x="1081493" y="28689"/>
                </a:lnTo>
                <a:lnTo>
                  <a:pt x="1076845" y="25374"/>
                </a:lnTo>
                <a:lnTo>
                  <a:pt x="1060081" y="24993"/>
                </a:lnTo>
                <a:lnTo>
                  <a:pt x="1017181" y="24993"/>
                </a:lnTo>
                <a:lnTo>
                  <a:pt x="1066711" y="175933"/>
                </a:lnTo>
                <a:lnTo>
                  <a:pt x="1071384" y="179222"/>
                </a:lnTo>
                <a:lnTo>
                  <a:pt x="1088123" y="179590"/>
                </a:lnTo>
                <a:lnTo>
                  <a:pt x="1131265" y="179590"/>
                </a:lnTo>
                <a:close/>
              </a:path>
              <a:path w="2397760" h="205739">
                <a:moveTo>
                  <a:pt x="1213942" y="179628"/>
                </a:moveTo>
                <a:lnTo>
                  <a:pt x="1164031" y="28549"/>
                </a:lnTo>
                <a:lnTo>
                  <a:pt x="1160043" y="25450"/>
                </a:lnTo>
                <a:lnTo>
                  <a:pt x="1143419" y="25133"/>
                </a:lnTo>
                <a:lnTo>
                  <a:pt x="1099731" y="25120"/>
                </a:lnTo>
                <a:lnTo>
                  <a:pt x="1149248" y="175133"/>
                </a:lnTo>
                <a:lnTo>
                  <a:pt x="1154125" y="179158"/>
                </a:lnTo>
                <a:lnTo>
                  <a:pt x="1170736" y="179654"/>
                </a:lnTo>
                <a:lnTo>
                  <a:pt x="1213942" y="179628"/>
                </a:lnTo>
                <a:close/>
              </a:path>
              <a:path w="2397760" h="205739">
                <a:moveTo>
                  <a:pt x="1296416" y="179565"/>
                </a:moveTo>
                <a:lnTo>
                  <a:pt x="1247051" y="29400"/>
                </a:lnTo>
                <a:lnTo>
                  <a:pt x="1242885" y="25463"/>
                </a:lnTo>
                <a:lnTo>
                  <a:pt x="1226058" y="25057"/>
                </a:lnTo>
                <a:lnTo>
                  <a:pt x="1182281" y="25044"/>
                </a:lnTo>
                <a:lnTo>
                  <a:pt x="1231938" y="175196"/>
                </a:lnTo>
                <a:lnTo>
                  <a:pt x="1236916" y="179095"/>
                </a:lnTo>
                <a:lnTo>
                  <a:pt x="1253591" y="179590"/>
                </a:lnTo>
                <a:lnTo>
                  <a:pt x="1296416" y="179565"/>
                </a:lnTo>
                <a:close/>
              </a:path>
              <a:path w="2397760" h="205739">
                <a:moveTo>
                  <a:pt x="1379093" y="179628"/>
                </a:moveTo>
                <a:lnTo>
                  <a:pt x="1329626" y="29298"/>
                </a:lnTo>
                <a:lnTo>
                  <a:pt x="1325384" y="25463"/>
                </a:lnTo>
                <a:lnTo>
                  <a:pt x="1308557" y="25069"/>
                </a:lnTo>
                <a:lnTo>
                  <a:pt x="1265072" y="25044"/>
                </a:lnTo>
                <a:lnTo>
                  <a:pt x="1314450" y="175412"/>
                </a:lnTo>
                <a:lnTo>
                  <a:pt x="1319580" y="179158"/>
                </a:lnTo>
                <a:lnTo>
                  <a:pt x="1336319" y="179654"/>
                </a:lnTo>
                <a:lnTo>
                  <a:pt x="1379093" y="179628"/>
                </a:lnTo>
                <a:close/>
              </a:path>
              <a:path w="2397760" h="205739">
                <a:moveTo>
                  <a:pt x="1461731" y="179501"/>
                </a:moveTo>
                <a:lnTo>
                  <a:pt x="1412201" y="29324"/>
                </a:lnTo>
                <a:lnTo>
                  <a:pt x="1407236" y="25412"/>
                </a:lnTo>
                <a:lnTo>
                  <a:pt x="1390307" y="24942"/>
                </a:lnTo>
                <a:lnTo>
                  <a:pt x="1347749" y="24955"/>
                </a:lnTo>
                <a:lnTo>
                  <a:pt x="1396834" y="175120"/>
                </a:lnTo>
                <a:lnTo>
                  <a:pt x="1401076" y="179082"/>
                </a:lnTo>
                <a:lnTo>
                  <a:pt x="1417955" y="179501"/>
                </a:lnTo>
                <a:lnTo>
                  <a:pt x="1461731" y="179501"/>
                </a:lnTo>
                <a:close/>
              </a:path>
              <a:path w="2397760" h="205739">
                <a:moveTo>
                  <a:pt x="1544281" y="179400"/>
                </a:moveTo>
                <a:lnTo>
                  <a:pt x="1494777" y="28968"/>
                </a:lnTo>
                <a:lnTo>
                  <a:pt x="1489456" y="25476"/>
                </a:lnTo>
                <a:lnTo>
                  <a:pt x="1472666" y="25019"/>
                </a:lnTo>
                <a:lnTo>
                  <a:pt x="1430172" y="25044"/>
                </a:lnTo>
                <a:lnTo>
                  <a:pt x="1479651" y="175196"/>
                </a:lnTo>
                <a:lnTo>
                  <a:pt x="1483144" y="179031"/>
                </a:lnTo>
                <a:lnTo>
                  <a:pt x="1499781" y="179387"/>
                </a:lnTo>
                <a:lnTo>
                  <a:pt x="1544281" y="179400"/>
                </a:lnTo>
                <a:close/>
              </a:path>
              <a:path w="2397760" h="205739">
                <a:moveTo>
                  <a:pt x="1626984" y="179552"/>
                </a:moveTo>
                <a:lnTo>
                  <a:pt x="1577162" y="28384"/>
                </a:lnTo>
                <a:lnTo>
                  <a:pt x="1572298" y="25336"/>
                </a:lnTo>
                <a:lnTo>
                  <a:pt x="1555813" y="24968"/>
                </a:lnTo>
                <a:lnTo>
                  <a:pt x="1512925" y="24968"/>
                </a:lnTo>
                <a:lnTo>
                  <a:pt x="1562468" y="176022"/>
                </a:lnTo>
                <a:lnTo>
                  <a:pt x="1566443" y="179222"/>
                </a:lnTo>
                <a:lnTo>
                  <a:pt x="1583042" y="179539"/>
                </a:lnTo>
                <a:lnTo>
                  <a:pt x="1626984" y="179552"/>
                </a:lnTo>
                <a:close/>
              </a:path>
              <a:path w="2397760" h="205739">
                <a:moveTo>
                  <a:pt x="1709597" y="179374"/>
                </a:moveTo>
                <a:lnTo>
                  <a:pt x="1659953" y="28994"/>
                </a:lnTo>
                <a:lnTo>
                  <a:pt x="1654670" y="25438"/>
                </a:lnTo>
                <a:lnTo>
                  <a:pt x="1637880" y="24968"/>
                </a:lnTo>
                <a:lnTo>
                  <a:pt x="1595488" y="24993"/>
                </a:lnTo>
                <a:lnTo>
                  <a:pt x="1644840" y="175107"/>
                </a:lnTo>
                <a:lnTo>
                  <a:pt x="1648282" y="178993"/>
                </a:lnTo>
                <a:lnTo>
                  <a:pt x="1664931" y="179349"/>
                </a:lnTo>
                <a:lnTo>
                  <a:pt x="1709597" y="179374"/>
                </a:lnTo>
                <a:close/>
              </a:path>
              <a:path w="2397760" h="205739">
                <a:moveTo>
                  <a:pt x="1792287" y="179578"/>
                </a:moveTo>
                <a:lnTo>
                  <a:pt x="1742744" y="29197"/>
                </a:lnTo>
                <a:lnTo>
                  <a:pt x="1738477" y="25412"/>
                </a:lnTo>
                <a:lnTo>
                  <a:pt x="1721713" y="25019"/>
                </a:lnTo>
                <a:lnTo>
                  <a:pt x="1678254" y="25006"/>
                </a:lnTo>
                <a:lnTo>
                  <a:pt x="1727479" y="175526"/>
                </a:lnTo>
                <a:lnTo>
                  <a:pt x="1732775" y="179120"/>
                </a:lnTo>
                <a:lnTo>
                  <a:pt x="1749552" y="179603"/>
                </a:lnTo>
                <a:lnTo>
                  <a:pt x="1792287" y="179578"/>
                </a:lnTo>
                <a:close/>
              </a:path>
              <a:path w="2397760" h="205739">
                <a:moveTo>
                  <a:pt x="1874774" y="179539"/>
                </a:moveTo>
                <a:lnTo>
                  <a:pt x="1825459" y="29337"/>
                </a:lnTo>
                <a:lnTo>
                  <a:pt x="1820418" y="25501"/>
                </a:lnTo>
                <a:lnTo>
                  <a:pt x="1803730" y="25019"/>
                </a:lnTo>
                <a:lnTo>
                  <a:pt x="1760753" y="25044"/>
                </a:lnTo>
                <a:lnTo>
                  <a:pt x="1810435" y="176060"/>
                </a:lnTo>
                <a:lnTo>
                  <a:pt x="1814461" y="179209"/>
                </a:lnTo>
                <a:lnTo>
                  <a:pt x="1831060" y="179539"/>
                </a:lnTo>
                <a:lnTo>
                  <a:pt x="1874774" y="179539"/>
                </a:lnTo>
                <a:close/>
              </a:path>
              <a:path w="2397760" h="205739">
                <a:moveTo>
                  <a:pt x="1957463" y="179590"/>
                </a:moveTo>
                <a:lnTo>
                  <a:pt x="1907984" y="29019"/>
                </a:lnTo>
                <a:lnTo>
                  <a:pt x="1903488" y="25425"/>
                </a:lnTo>
                <a:lnTo>
                  <a:pt x="1886762" y="25031"/>
                </a:lnTo>
                <a:lnTo>
                  <a:pt x="1843544" y="25019"/>
                </a:lnTo>
                <a:lnTo>
                  <a:pt x="1893023" y="176187"/>
                </a:lnTo>
                <a:lnTo>
                  <a:pt x="1898002" y="179222"/>
                </a:lnTo>
                <a:lnTo>
                  <a:pt x="1914550" y="179603"/>
                </a:lnTo>
                <a:lnTo>
                  <a:pt x="1957463" y="179590"/>
                </a:lnTo>
                <a:close/>
              </a:path>
              <a:path w="2397760" h="205739">
                <a:moveTo>
                  <a:pt x="2034628" y="179425"/>
                </a:moveTo>
                <a:lnTo>
                  <a:pt x="1984806" y="28257"/>
                </a:lnTo>
                <a:lnTo>
                  <a:pt x="1979942" y="25209"/>
                </a:lnTo>
                <a:lnTo>
                  <a:pt x="1963458" y="24853"/>
                </a:lnTo>
                <a:lnTo>
                  <a:pt x="1920570" y="24853"/>
                </a:lnTo>
                <a:lnTo>
                  <a:pt x="1970112" y="175895"/>
                </a:lnTo>
                <a:lnTo>
                  <a:pt x="1974100" y="179095"/>
                </a:lnTo>
                <a:lnTo>
                  <a:pt x="1990699" y="179412"/>
                </a:lnTo>
                <a:lnTo>
                  <a:pt x="2034628" y="179425"/>
                </a:lnTo>
                <a:close/>
              </a:path>
              <a:path w="2397760" h="205739">
                <a:moveTo>
                  <a:pt x="2117229" y="179247"/>
                </a:moveTo>
                <a:lnTo>
                  <a:pt x="2067585" y="28867"/>
                </a:lnTo>
                <a:lnTo>
                  <a:pt x="2062302" y="25311"/>
                </a:lnTo>
                <a:lnTo>
                  <a:pt x="2045512" y="24841"/>
                </a:lnTo>
                <a:lnTo>
                  <a:pt x="2003120" y="24866"/>
                </a:lnTo>
                <a:lnTo>
                  <a:pt x="2052472" y="174980"/>
                </a:lnTo>
                <a:lnTo>
                  <a:pt x="2055926" y="178879"/>
                </a:lnTo>
                <a:lnTo>
                  <a:pt x="2072563" y="179235"/>
                </a:lnTo>
                <a:lnTo>
                  <a:pt x="2117229" y="179247"/>
                </a:lnTo>
                <a:close/>
              </a:path>
              <a:path w="2397760" h="205739">
                <a:moveTo>
                  <a:pt x="2199932" y="179451"/>
                </a:moveTo>
                <a:lnTo>
                  <a:pt x="2150389" y="29070"/>
                </a:lnTo>
                <a:lnTo>
                  <a:pt x="2146122" y="25285"/>
                </a:lnTo>
                <a:lnTo>
                  <a:pt x="2129358" y="24892"/>
                </a:lnTo>
                <a:lnTo>
                  <a:pt x="2085898" y="24879"/>
                </a:lnTo>
                <a:lnTo>
                  <a:pt x="2135124" y="175399"/>
                </a:lnTo>
                <a:lnTo>
                  <a:pt x="2140420" y="178993"/>
                </a:lnTo>
                <a:lnTo>
                  <a:pt x="2157196" y="179476"/>
                </a:lnTo>
                <a:lnTo>
                  <a:pt x="2199932" y="179451"/>
                </a:lnTo>
                <a:close/>
              </a:path>
              <a:path w="2397760" h="205739">
                <a:moveTo>
                  <a:pt x="2282406" y="179425"/>
                </a:moveTo>
                <a:lnTo>
                  <a:pt x="2233091" y="29210"/>
                </a:lnTo>
                <a:lnTo>
                  <a:pt x="2228050" y="25374"/>
                </a:lnTo>
                <a:lnTo>
                  <a:pt x="2211362" y="24904"/>
                </a:lnTo>
                <a:lnTo>
                  <a:pt x="2168385" y="24917"/>
                </a:lnTo>
                <a:lnTo>
                  <a:pt x="2218067" y="175933"/>
                </a:lnTo>
                <a:lnTo>
                  <a:pt x="2222093" y="179082"/>
                </a:lnTo>
                <a:lnTo>
                  <a:pt x="2238692" y="179412"/>
                </a:lnTo>
                <a:lnTo>
                  <a:pt x="2282406" y="179425"/>
                </a:lnTo>
                <a:close/>
              </a:path>
              <a:path w="2397760" h="205739">
                <a:moveTo>
                  <a:pt x="2354834" y="142836"/>
                </a:moveTo>
                <a:lnTo>
                  <a:pt x="2336774" y="89039"/>
                </a:lnTo>
                <a:lnTo>
                  <a:pt x="2317851" y="35407"/>
                </a:lnTo>
                <a:lnTo>
                  <a:pt x="2250554" y="24650"/>
                </a:lnTo>
                <a:lnTo>
                  <a:pt x="2303373" y="177393"/>
                </a:lnTo>
                <a:lnTo>
                  <a:pt x="2341562" y="162344"/>
                </a:lnTo>
                <a:lnTo>
                  <a:pt x="2354834" y="142836"/>
                </a:lnTo>
                <a:close/>
              </a:path>
              <a:path w="2397760" h="205739">
                <a:moveTo>
                  <a:pt x="2397315" y="98653"/>
                </a:moveTo>
                <a:lnTo>
                  <a:pt x="2392032" y="70256"/>
                </a:lnTo>
                <a:lnTo>
                  <a:pt x="2392032" y="102222"/>
                </a:lnTo>
                <a:lnTo>
                  <a:pt x="2385631" y="136944"/>
                </a:lnTo>
                <a:lnTo>
                  <a:pt x="2342692" y="185826"/>
                </a:lnTo>
                <a:lnTo>
                  <a:pt x="2298179" y="198107"/>
                </a:lnTo>
                <a:lnTo>
                  <a:pt x="1042911" y="199745"/>
                </a:lnTo>
                <a:lnTo>
                  <a:pt x="125552" y="199351"/>
                </a:lnTo>
                <a:lnTo>
                  <a:pt x="77774" y="193941"/>
                </a:lnTo>
                <a:lnTo>
                  <a:pt x="36055" y="174091"/>
                </a:lnTo>
                <a:lnTo>
                  <a:pt x="6299" y="121589"/>
                </a:lnTo>
                <a:lnTo>
                  <a:pt x="5283" y="90004"/>
                </a:lnTo>
                <a:lnTo>
                  <a:pt x="14135" y="58407"/>
                </a:lnTo>
                <a:lnTo>
                  <a:pt x="56134" y="16459"/>
                </a:lnTo>
                <a:lnTo>
                  <a:pt x="97243" y="6362"/>
                </a:lnTo>
                <a:lnTo>
                  <a:pt x="1600962" y="5041"/>
                </a:lnTo>
                <a:lnTo>
                  <a:pt x="2271433" y="5092"/>
                </a:lnTo>
                <a:lnTo>
                  <a:pt x="2312593" y="8115"/>
                </a:lnTo>
                <a:lnTo>
                  <a:pt x="2370950" y="40576"/>
                </a:lnTo>
                <a:lnTo>
                  <a:pt x="2392032" y="102222"/>
                </a:lnTo>
                <a:lnTo>
                  <a:pt x="2392032" y="70256"/>
                </a:lnTo>
                <a:lnTo>
                  <a:pt x="2391079" y="65125"/>
                </a:lnTo>
                <a:lnTo>
                  <a:pt x="2375522" y="37287"/>
                </a:lnTo>
                <a:lnTo>
                  <a:pt x="2351646" y="16598"/>
                </a:lnTo>
                <a:lnTo>
                  <a:pt x="2321598" y="5003"/>
                </a:lnTo>
                <a:lnTo>
                  <a:pt x="2320455" y="4559"/>
                </a:lnTo>
                <a:lnTo>
                  <a:pt x="2270328" y="177"/>
                </a:lnTo>
                <a:lnTo>
                  <a:pt x="1198003" y="0"/>
                </a:lnTo>
                <a:lnTo>
                  <a:pt x="121462" y="88"/>
                </a:lnTo>
                <a:lnTo>
                  <a:pt x="56261" y="10439"/>
                </a:lnTo>
                <a:lnTo>
                  <a:pt x="9931" y="54140"/>
                </a:lnTo>
                <a:lnTo>
                  <a:pt x="0" y="86690"/>
                </a:lnTo>
                <a:lnTo>
                  <a:pt x="660" y="121386"/>
                </a:lnTo>
                <a:lnTo>
                  <a:pt x="32461" y="178155"/>
                </a:lnTo>
                <a:lnTo>
                  <a:pt x="76619" y="199288"/>
                </a:lnTo>
                <a:lnTo>
                  <a:pt x="124383" y="204736"/>
                </a:lnTo>
                <a:lnTo>
                  <a:pt x="1298829" y="205130"/>
                </a:lnTo>
                <a:lnTo>
                  <a:pt x="2269032" y="204863"/>
                </a:lnTo>
                <a:lnTo>
                  <a:pt x="2313482" y="200710"/>
                </a:lnTo>
                <a:lnTo>
                  <a:pt x="2357374" y="183134"/>
                </a:lnTo>
                <a:lnTo>
                  <a:pt x="2393264" y="131686"/>
                </a:lnTo>
                <a:lnTo>
                  <a:pt x="2397315" y="98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6" name="object 26"/>
          <p:cNvGrpSpPr/>
          <p:nvPr/>
        </p:nvGrpSpPr>
        <p:grpSpPr>
          <a:xfrm>
            <a:off x="3982021" y="3637114"/>
            <a:ext cx="2397760" cy="205740"/>
            <a:chOff x="3982021" y="3637114"/>
            <a:chExt cx="2397760" cy="205740"/>
          </a:xfrm>
        </p:grpSpPr>
        <p:sp>
          <p:nvSpPr>
            <p:cNvPr id="27" name="object 27"/>
            <p:cNvSpPr/>
            <p:nvPr/>
          </p:nvSpPr>
          <p:spPr>
            <a:xfrm>
              <a:off x="3982021" y="3637114"/>
              <a:ext cx="2397760" cy="205740"/>
            </a:xfrm>
            <a:custGeom>
              <a:avLst/>
              <a:gdLst/>
              <a:ahLst/>
              <a:cxnLst/>
              <a:rect l="l" t="t" r="r" b="b"/>
              <a:pathLst>
                <a:path w="2397760" h="205739">
                  <a:moveTo>
                    <a:pt x="49022" y="154851"/>
                  </a:moveTo>
                  <a:lnTo>
                    <a:pt x="27711" y="90462"/>
                  </a:lnTo>
                  <a:lnTo>
                    <a:pt x="26022" y="109042"/>
                  </a:lnTo>
                  <a:lnTo>
                    <a:pt x="28727" y="126072"/>
                  </a:lnTo>
                  <a:lnTo>
                    <a:pt x="36245" y="141401"/>
                  </a:lnTo>
                  <a:lnTo>
                    <a:pt x="49022" y="154851"/>
                  </a:lnTo>
                  <a:close/>
                </a:path>
                <a:path w="2397760" h="205739">
                  <a:moveTo>
                    <a:pt x="140246" y="181267"/>
                  </a:moveTo>
                  <a:lnTo>
                    <a:pt x="89954" y="27660"/>
                  </a:lnTo>
                  <a:lnTo>
                    <a:pt x="75717" y="30264"/>
                  </a:lnTo>
                  <a:lnTo>
                    <a:pt x="62890" y="35001"/>
                  </a:lnTo>
                  <a:lnTo>
                    <a:pt x="51511" y="42100"/>
                  </a:lnTo>
                  <a:lnTo>
                    <a:pt x="41643" y="51803"/>
                  </a:lnTo>
                  <a:lnTo>
                    <a:pt x="39039" y="54965"/>
                  </a:lnTo>
                  <a:lnTo>
                    <a:pt x="37922" y="61379"/>
                  </a:lnTo>
                  <a:lnTo>
                    <a:pt x="55079" y="115481"/>
                  </a:lnTo>
                  <a:lnTo>
                    <a:pt x="73126" y="169392"/>
                  </a:lnTo>
                  <a:lnTo>
                    <a:pt x="77825" y="174612"/>
                  </a:lnTo>
                  <a:lnTo>
                    <a:pt x="95427" y="176961"/>
                  </a:lnTo>
                  <a:lnTo>
                    <a:pt x="140246" y="181267"/>
                  </a:lnTo>
                  <a:close/>
                </a:path>
                <a:path w="2397760" h="205739">
                  <a:moveTo>
                    <a:pt x="222262" y="179654"/>
                  </a:moveTo>
                  <a:lnTo>
                    <a:pt x="172720" y="28841"/>
                  </a:lnTo>
                  <a:lnTo>
                    <a:pt x="168097" y="25400"/>
                  </a:lnTo>
                  <a:lnTo>
                    <a:pt x="151396" y="24993"/>
                  </a:lnTo>
                  <a:lnTo>
                    <a:pt x="108216" y="24993"/>
                  </a:lnTo>
                  <a:lnTo>
                    <a:pt x="157949" y="176263"/>
                  </a:lnTo>
                  <a:lnTo>
                    <a:pt x="162953" y="179285"/>
                  </a:lnTo>
                  <a:lnTo>
                    <a:pt x="179501" y="179666"/>
                  </a:lnTo>
                  <a:lnTo>
                    <a:pt x="222262" y="179654"/>
                  </a:lnTo>
                  <a:close/>
                </a:path>
                <a:path w="2397760" h="205739">
                  <a:moveTo>
                    <a:pt x="304800" y="179578"/>
                  </a:moveTo>
                  <a:lnTo>
                    <a:pt x="255498" y="28816"/>
                  </a:lnTo>
                  <a:lnTo>
                    <a:pt x="250812" y="25438"/>
                  </a:lnTo>
                  <a:lnTo>
                    <a:pt x="234048" y="25044"/>
                  </a:lnTo>
                  <a:lnTo>
                    <a:pt x="190919" y="25044"/>
                  </a:lnTo>
                  <a:lnTo>
                    <a:pt x="240449" y="176123"/>
                  </a:lnTo>
                  <a:lnTo>
                    <a:pt x="245402" y="179197"/>
                  </a:lnTo>
                  <a:lnTo>
                    <a:pt x="261950" y="179590"/>
                  </a:lnTo>
                  <a:lnTo>
                    <a:pt x="304800" y="179578"/>
                  </a:lnTo>
                  <a:close/>
                </a:path>
                <a:path w="2397760" h="205739">
                  <a:moveTo>
                    <a:pt x="387540" y="179603"/>
                  </a:moveTo>
                  <a:lnTo>
                    <a:pt x="338010" y="28727"/>
                  </a:lnTo>
                  <a:lnTo>
                    <a:pt x="333248" y="25412"/>
                  </a:lnTo>
                  <a:lnTo>
                    <a:pt x="316484" y="25031"/>
                  </a:lnTo>
                  <a:lnTo>
                    <a:pt x="273621" y="25031"/>
                  </a:lnTo>
                  <a:lnTo>
                    <a:pt x="323113" y="176428"/>
                  </a:lnTo>
                  <a:lnTo>
                    <a:pt x="328218" y="179247"/>
                  </a:lnTo>
                  <a:lnTo>
                    <a:pt x="344805" y="179616"/>
                  </a:lnTo>
                  <a:lnTo>
                    <a:pt x="387540" y="179603"/>
                  </a:lnTo>
                  <a:close/>
                </a:path>
                <a:path w="2397760" h="205739">
                  <a:moveTo>
                    <a:pt x="470103" y="179616"/>
                  </a:moveTo>
                  <a:lnTo>
                    <a:pt x="420763" y="28981"/>
                  </a:lnTo>
                  <a:lnTo>
                    <a:pt x="416242" y="25400"/>
                  </a:lnTo>
                  <a:lnTo>
                    <a:pt x="399580" y="25006"/>
                  </a:lnTo>
                  <a:lnTo>
                    <a:pt x="358724" y="24993"/>
                  </a:lnTo>
                  <a:lnTo>
                    <a:pt x="358305" y="27406"/>
                  </a:lnTo>
                  <a:lnTo>
                    <a:pt x="357746" y="28486"/>
                  </a:lnTo>
                  <a:lnTo>
                    <a:pt x="405485" y="175018"/>
                  </a:lnTo>
                  <a:lnTo>
                    <a:pt x="410425" y="179120"/>
                  </a:lnTo>
                  <a:lnTo>
                    <a:pt x="427101" y="179641"/>
                  </a:lnTo>
                  <a:lnTo>
                    <a:pt x="470103" y="179616"/>
                  </a:lnTo>
                  <a:close/>
                </a:path>
                <a:path w="2397760" h="205739">
                  <a:moveTo>
                    <a:pt x="552678" y="179489"/>
                  </a:moveTo>
                  <a:lnTo>
                    <a:pt x="503389" y="29057"/>
                  </a:lnTo>
                  <a:lnTo>
                    <a:pt x="498894" y="25438"/>
                  </a:lnTo>
                  <a:lnTo>
                    <a:pt x="482219" y="25044"/>
                  </a:lnTo>
                  <a:lnTo>
                    <a:pt x="440778" y="25031"/>
                  </a:lnTo>
                  <a:lnTo>
                    <a:pt x="440778" y="27863"/>
                  </a:lnTo>
                  <a:lnTo>
                    <a:pt x="440410" y="29438"/>
                  </a:lnTo>
                  <a:lnTo>
                    <a:pt x="488022" y="174790"/>
                  </a:lnTo>
                  <a:lnTo>
                    <a:pt x="492023" y="179044"/>
                  </a:lnTo>
                  <a:lnTo>
                    <a:pt x="508774" y="179489"/>
                  </a:lnTo>
                  <a:lnTo>
                    <a:pt x="552678" y="179489"/>
                  </a:lnTo>
                  <a:close/>
                </a:path>
                <a:path w="2397760" h="205739">
                  <a:moveTo>
                    <a:pt x="635457" y="179565"/>
                  </a:moveTo>
                  <a:lnTo>
                    <a:pt x="586219" y="29654"/>
                  </a:lnTo>
                  <a:lnTo>
                    <a:pt x="582104" y="25527"/>
                  </a:lnTo>
                  <a:lnTo>
                    <a:pt x="565302" y="25107"/>
                  </a:lnTo>
                  <a:lnTo>
                    <a:pt x="521411" y="25095"/>
                  </a:lnTo>
                  <a:lnTo>
                    <a:pt x="570877" y="175412"/>
                  </a:lnTo>
                  <a:lnTo>
                    <a:pt x="575233" y="179158"/>
                  </a:lnTo>
                  <a:lnTo>
                    <a:pt x="591870" y="179565"/>
                  </a:lnTo>
                  <a:lnTo>
                    <a:pt x="635457" y="179565"/>
                  </a:lnTo>
                  <a:close/>
                </a:path>
                <a:path w="2397760" h="205739">
                  <a:moveTo>
                    <a:pt x="718019" y="179476"/>
                  </a:moveTo>
                  <a:lnTo>
                    <a:pt x="668426" y="28600"/>
                  </a:lnTo>
                  <a:lnTo>
                    <a:pt x="664438" y="25349"/>
                  </a:lnTo>
                  <a:lnTo>
                    <a:pt x="647827" y="25019"/>
                  </a:lnTo>
                  <a:lnTo>
                    <a:pt x="603973" y="25019"/>
                  </a:lnTo>
                  <a:lnTo>
                    <a:pt x="653465" y="175488"/>
                  </a:lnTo>
                  <a:lnTo>
                    <a:pt x="657898" y="179070"/>
                  </a:lnTo>
                  <a:lnTo>
                    <a:pt x="674573" y="179476"/>
                  </a:lnTo>
                  <a:lnTo>
                    <a:pt x="718019" y="179476"/>
                  </a:lnTo>
                  <a:close/>
                </a:path>
                <a:path w="2397760" h="205739">
                  <a:moveTo>
                    <a:pt x="800506" y="179412"/>
                  </a:moveTo>
                  <a:lnTo>
                    <a:pt x="751332" y="29083"/>
                  </a:lnTo>
                  <a:lnTo>
                    <a:pt x="746086" y="25450"/>
                  </a:lnTo>
                  <a:lnTo>
                    <a:pt x="729322" y="24980"/>
                  </a:lnTo>
                  <a:lnTo>
                    <a:pt x="686562" y="24993"/>
                  </a:lnTo>
                  <a:lnTo>
                    <a:pt x="736041" y="175196"/>
                  </a:lnTo>
                  <a:lnTo>
                    <a:pt x="739508" y="179044"/>
                  </a:lnTo>
                  <a:lnTo>
                    <a:pt x="756158" y="179400"/>
                  </a:lnTo>
                  <a:lnTo>
                    <a:pt x="800506" y="179412"/>
                  </a:lnTo>
                  <a:close/>
                </a:path>
                <a:path w="2397760" h="205739">
                  <a:moveTo>
                    <a:pt x="883285" y="179501"/>
                  </a:moveTo>
                  <a:lnTo>
                    <a:pt x="833755" y="28778"/>
                  </a:lnTo>
                  <a:lnTo>
                    <a:pt x="829894" y="25476"/>
                  </a:lnTo>
                  <a:lnTo>
                    <a:pt x="813295" y="25146"/>
                  </a:lnTo>
                  <a:lnTo>
                    <a:pt x="769366" y="25133"/>
                  </a:lnTo>
                  <a:lnTo>
                    <a:pt x="818769" y="175856"/>
                  </a:lnTo>
                  <a:lnTo>
                    <a:pt x="822642" y="179171"/>
                  </a:lnTo>
                  <a:lnTo>
                    <a:pt x="839228" y="179501"/>
                  </a:lnTo>
                  <a:lnTo>
                    <a:pt x="883285" y="179501"/>
                  </a:lnTo>
                  <a:close/>
                </a:path>
                <a:path w="2397760" h="205739">
                  <a:moveTo>
                    <a:pt x="965974" y="179489"/>
                  </a:moveTo>
                  <a:lnTo>
                    <a:pt x="916292" y="28702"/>
                  </a:lnTo>
                  <a:lnTo>
                    <a:pt x="912469" y="25412"/>
                  </a:lnTo>
                  <a:lnTo>
                    <a:pt x="895934" y="25095"/>
                  </a:lnTo>
                  <a:lnTo>
                    <a:pt x="851890" y="25082"/>
                  </a:lnTo>
                  <a:lnTo>
                    <a:pt x="901547" y="175895"/>
                  </a:lnTo>
                  <a:lnTo>
                    <a:pt x="905459" y="179146"/>
                  </a:lnTo>
                  <a:lnTo>
                    <a:pt x="922045" y="179489"/>
                  </a:lnTo>
                  <a:lnTo>
                    <a:pt x="965974" y="179489"/>
                  </a:lnTo>
                  <a:close/>
                </a:path>
                <a:path w="2397760" h="205739">
                  <a:moveTo>
                    <a:pt x="1048486" y="179641"/>
                  </a:moveTo>
                  <a:lnTo>
                    <a:pt x="999210" y="29337"/>
                  </a:lnTo>
                  <a:lnTo>
                    <a:pt x="994981" y="25450"/>
                  </a:lnTo>
                  <a:lnTo>
                    <a:pt x="978166" y="25057"/>
                  </a:lnTo>
                  <a:lnTo>
                    <a:pt x="934415" y="25044"/>
                  </a:lnTo>
                  <a:lnTo>
                    <a:pt x="984059" y="175310"/>
                  </a:lnTo>
                  <a:lnTo>
                    <a:pt x="989076" y="179171"/>
                  </a:lnTo>
                  <a:lnTo>
                    <a:pt x="1005763" y="179666"/>
                  </a:lnTo>
                  <a:lnTo>
                    <a:pt x="1048486" y="179641"/>
                  </a:lnTo>
                  <a:close/>
                </a:path>
                <a:path w="2397760" h="205739">
                  <a:moveTo>
                    <a:pt x="1131265" y="179603"/>
                  </a:moveTo>
                  <a:lnTo>
                    <a:pt x="1081493" y="28689"/>
                  </a:lnTo>
                  <a:lnTo>
                    <a:pt x="1076845" y="25374"/>
                  </a:lnTo>
                  <a:lnTo>
                    <a:pt x="1060081" y="24993"/>
                  </a:lnTo>
                  <a:lnTo>
                    <a:pt x="1017181" y="24993"/>
                  </a:lnTo>
                  <a:lnTo>
                    <a:pt x="1066711" y="175933"/>
                  </a:lnTo>
                  <a:lnTo>
                    <a:pt x="1071384" y="179222"/>
                  </a:lnTo>
                  <a:lnTo>
                    <a:pt x="1088123" y="179603"/>
                  </a:lnTo>
                  <a:lnTo>
                    <a:pt x="1131265" y="179603"/>
                  </a:lnTo>
                  <a:close/>
                </a:path>
                <a:path w="2397760" h="205739">
                  <a:moveTo>
                    <a:pt x="1213942" y="179628"/>
                  </a:moveTo>
                  <a:lnTo>
                    <a:pt x="1164031" y="28549"/>
                  </a:lnTo>
                  <a:lnTo>
                    <a:pt x="1160043" y="25450"/>
                  </a:lnTo>
                  <a:lnTo>
                    <a:pt x="1143419" y="25146"/>
                  </a:lnTo>
                  <a:lnTo>
                    <a:pt x="1099731" y="25133"/>
                  </a:lnTo>
                  <a:lnTo>
                    <a:pt x="1149248" y="175133"/>
                  </a:lnTo>
                  <a:lnTo>
                    <a:pt x="1154125" y="179158"/>
                  </a:lnTo>
                  <a:lnTo>
                    <a:pt x="1170736" y="179654"/>
                  </a:lnTo>
                  <a:lnTo>
                    <a:pt x="1213942" y="179628"/>
                  </a:lnTo>
                  <a:close/>
                </a:path>
                <a:path w="2397760" h="205739">
                  <a:moveTo>
                    <a:pt x="1296416" y="179578"/>
                  </a:moveTo>
                  <a:lnTo>
                    <a:pt x="1247051" y="29413"/>
                  </a:lnTo>
                  <a:lnTo>
                    <a:pt x="1242885" y="25463"/>
                  </a:lnTo>
                  <a:lnTo>
                    <a:pt x="1226058" y="25057"/>
                  </a:lnTo>
                  <a:lnTo>
                    <a:pt x="1182281" y="25044"/>
                  </a:lnTo>
                  <a:lnTo>
                    <a:pt x="1231938" y="175196"/>
                  </a:lnTo>
                  <a:lnTo>
                    <a:pt x="1236916" y="179108"/>
                  </a:lnTo>
                  <a:lnTo>
                    <a:pt x="1253591" y="179590"/>
                  </a:lnTo>
                  <a:lnTo>
                    <a:pt x="1296416" y="179578"/>
                  </a:lnTo>
                  <a:close/>
                </a:path>
                <a:path w="2397760" h="205739">
                  <a:moveTo>
                    <a:pt x="1379093" y="179628"/>
                  </a:moveTo>
                  <a:lnTo>
                    <a:pt x="1329626" y="29298"/>
                  </a:lnTo>
                  <a:lnTo>
                    <a:pt x="1325384" y="25463"/>
                  </a:lnTo>
                  <a:lnTo>
                    <a:pt x="1308557" y="25069"/>
                  </a:lnTo>
                  <a:lnTo>
                    <a:pt x="1265072" y="25057"/>
                  </a:lnTo>
                  <a:lnTo>
                    <a:pt x="1314450" y="175412"/>
                  </a:lnTo>
                  <a:lnTo>
                    <a:pt x="1319580" y="179171"/>
                  </a:lnTo>
                  <a:lnTo>
                    <a:pt x="1336319" y="179654"/>
                  </a:lnTo>
                  <a:lnTo>
                    <a:pt x="1379093" y="179628"/>
                  </a:lnTo>
                  <a:close/>
                </a:path>
                <a:path w="2397760" h="205739">
                  <a:moveTo>
                    <a:pt x="1461731" y="179514"/>
                  </a:moveTo>
                  <a:lnTo>
                    <a:pt x="1412201" y="29337"/>
                  </a:lnTo>
                  <a:lnTo>
                    <a:pt x="1407236" y="25425"/>
                  </a:lnTo>
                  <a:lnTo>
                    <a:pt x="1390307" y="24942"/>
                  </a:lnTo>
                  <a:lnTo>
                    <a:pt x="1347749" y="24955"/>
                  </a:lnTo>
                  <a:lnTo>
                    <a:pt x="1396834" y="175120"/>
                  </a:lnTo>
                  <a:lnTo>
                    <a:pt x="1401076" y="179082"/>
                  </a:lnTo>
                  <a:lnTo>
                    <a:pt x="1417942" y="179514"/>
                  </a:lnTo>
                  <a:lnTo>
                    <a:pt x="1461731" y="179514"/>
                  </a:lnTo>
                  <a:close/>
                </a:path>
                <a:path w="2397760" h="205739">
                  <a:moveTo>
                    <a:pt x="1544269" y="179400"/>
                  </a:moveTo>
                  <a:lnTo>
                    <a:pt x="1494764" y="28968"/>
                  </a:lnTo>
                  <a:lnTo>
                    <a:pt x="1489443" y="25488"/>
                  </a:lnTo>
                  <a:lnTo>
                    <a:pt x="1472653" y="25031"/>
                  </a:lnTo>
                  <a:lnTo>
                    <a:pt x="1430159" y="25044"/>
                  </a:lnTo>
                  <a:lnTo>
                    <a:pt x="1479638" y="175209"/>
                  </a:lnTo>
                  <a:lnTo>
                    <a:pt x="1483131" y="179031"/>
                  </a:lnTo>
                  <a:lnTo>
                    <a:pt x="1499768" y="179387"/>
                  </a:lnTo>
                  <a:lnTo>
                    <a:pt x="1544269" y="179400"/>
                  </a:lnTo>
                  <a:close/>
                </a:path>
                <a:path w="2397760" h="205739">
                  <a:moveTo>
                    <a:pt x="1626984" y="179552"/>
                  </a:moveTo>
                  <a:lnTo>
                    <a:pt x="1577149" y="28384"/>
                  </a:lnTo>
                  <a:lnTo>
                    <a:pt x="1572285" y="25336"/>
                  </a:lnTo>
                  <a:lnTo>
                    <a:pt x="1555800" y="24980"/>
                  </a:lnTo>
                  <a:lnTo>
                    <a:pt x="1512912" y="24980"/>
                  </a:lnTo>
                  <a:lnTo>
                    <a:pt x="1562455" y="176022"/>
                  </a:lnTo>
                  <a:lnTo>
                    <a:pt x="1566443" y="179222"/>
                  </a:lnTo>
                  <a:lnTo>
                    <a:pt x="1583042" y="179539"/>
                  </a:lnTo>
                  <a:lnTo>
                    <a:pt x="1626984" y="179552"/>
                  </a:lnTo>
                  <a:close/>
                </a:path>
                <a:path w="2397760" h="205739">
                  <a:moveTo>
                    <a:pt x="1709585" y="179374"/>
                  </a:moveTo>
                  <a:lnTo>
                    <a:pt x="1659940" y="28994"/>
                  </a:lnTo>
                  <a:lnTo>
                    <a:pt x="1654657" y="25438"/>
                  </a:lnTo>
                  <a:lnTo>
                    <a:pt x="1637868" y="24968"/>
                  </a:lnTo>
                  <a:lnTo>
                    <a:pt x="1595475" y="24993"/>
                  </a:lnTo>
                  <a:lnTo>
                    <a:pt x="1644827" y="175107"/>
                  </a:lnTo>
                  <a:lnTo>
                    <a:pt x="1648269" y="179006"/>
                  </a:lnTo>
                  <a:lnTo>
                    <a:pt x="1664919" y="179362"/>
                  </a:lnTo>
                  <a:lnTo>
                    <a:pt x="1709585" y="179374"/>
                  </a:lnTo>
                  <a:close/>
                </a:path>
                <a:path w="2397760" h="205739">
                  <a:moveTo>
                    <a:pt x="1792287" y="179578"/>
                  </a:moveTo>
                  <a:lnTo>
                    <a:pt x="1742744" y="29210"/>
                  </a:lnTo>
                  <a:lnTo>
                    <a:pt x="1738477" y="25425"/>
                  </a:lnTo>
                  <a:lnTo>
                    <a:pt x="1721713" y="25019"/>
                  </a:lnTo>
                  <a:lnTo>
                    <a:pt x="1678254" y="25006"/>
                  </a:lnTo>
                  <a:lnTo>
                    <a:pt x="1727479" y="175526"/>
                  </a:lnTo>
                  <a:lnTo>
                    <a:pt x="1732775" y="179120"/>
                  </a:lnTo>
                  <a:lnTo>
                    <a:pt x="1749552" y="179603"/>
                  </a:lnTo>
                  <a:lnTo>
                    <a:pt x="1792287" y="179578"/>
                  </a:lnTo>
                  <a:close/>
                </a:path>
                <a:path w="2397760" h="205739">
                  <a:moveTo>
                    <a:pt x="1874761" y="179552"/>
                  </a:moveTo>
                  <a:lnTo>
                    <a:pt x="1825447" y="29337"/>
                  </a:lnTo>
                  <a:lnTo>
                    <a:pt x="1820405" y="25514"/>
                  </a:lnTo>
                  <a:lnTo>
                    <a:pt x="1803717" y="25031"/>
                  </a:lnTo>
                  <a:lnTo>
                    <a:pt x="1760740" y="25044"/>
                  </a:lnTo>
                  <a:lnTo>
                    <a:pt x="1810423" y="176060"/>
                  </a:lnTo>
                  <a:lnTo>
                    <a:pt x="1814449" y="179209"/>
                  </a:lnTo>
                  <a:lnTo>
                    <a:pt x="1831047" y="179539"/>
                  </a:lnTo>
                  <a:lnTo>
                    <a:pt x="1874761" y="179552"/>
                  </a:lnTo>
                  <a:close/>
                </a:path>
                <a:path w="2397760" h="205739">
                  <a:moveTo>
                    <a:pt x="1957451" y="179603"/>
                  </a:moveTo>
                  <a:lnTo>
                    <a:pt x="1907971" y="29019"/>
                  </a:lnTo>
                  <a:lnTo>
                    <a:pt x="1903476" y="25425"/>
                  </a:lnTo>
                  <a:lnTo>
                    <a:pt x="1886750" y="25031"/>
                  </a:lnTo>
                  <a:lnTo>
                    <a:pt x="1843532" y="25019"/>
                  </a:lnTo>
                  <a:lnTo>
                    <a:pt x="1893011" y="176187"/>
                  </a:lnTo>
                  <a:lnTo>
                    <a:pt x="1897989" y="179222"/>
                  </a:lnTo>
                  <a:lnTo>
                    <a:pt x="1914537" y="179616"/>
                  </a:lnTo>
                  <a:lnTo>
                    <a:pt x="1957451" y="179603"/>
                  </a:lnTo>
                  <a:close/>
                </a:path>
                <a:path w="2397760" h="205739">
                  <a:moveTo>
                    <a:pt x="2034616" y="179438"/>
                  </a:moveTo>
                  <a:lnTo>
                    <a:pt x="1984794" y="28270"/>
                  </a:lnTo>
                  <a:lnTo>
                    <a:pt x="1979930" y="25234"/>
                  </a:lnTo>
                  <a:lnTo>
                    <a:pt x="1963445" y="24866"/>
                  </a:lnTo>
                  <a:lnTo>
                    <a:pt x="1920557" y="24866"/>
                  </a:lnTo>
                  <a:lnTo>
                    <a:pt x="1970100" y="175907"/>
                  </a:lnTo>
                  <a:lnTo>
                    <a:pt x="1974088" y="179108"/>
                  </a:lnTo>
                  <a:lnTo>
                    <a:pt x="1990686" y="179425"/>
                  </a:lnTo>
                  <a:lnTo>
                    <a:pt x="2034616" y="179438"/>
                  </a:lnTo>
                  <a:close/>
                </a:path>
                <a:path w="2397760" h="205739">
                  <a:moveTo>
                    <a:pt x="2117229" y="179260"/>
                  </a:moveTo>
                  <a:lnTo>
                    <a:pt x="2067585" y="28879"/>
                  </a:lnTo>
                  <a:lnTo>
                    <a:pt x="2062302" y="25323"/>
                  </a:lnTo>
                  <a:lnTo>
                    <a:pt x="2045512" y="24866"/>
                  </a:lnTo>
                  <a:lnTo>
                    <a:pt x="2003120" y="24879"/>
                  </a:lnTo>
                  <a:lnTo>
                    <a:pt x="2052472" y="175006"/>
                  </a:lnTo>
                  <a:lnTo>
                    <a:pt x="2055926" y="178892"/>
                  </a:lnTo>
                  <a:lnTo>
                    <a:pt x="2072563" y="179247"/>
                  </a:lnTo>
                  <a:lnTo>
                    <a:pt x="2117229" y="179260"/>
                  </a:lnTo>
                  <a:close/>
                </a:path>
                <a:path w="2397760" h="205739">
                  <a:moveTo>
                    <a:pt x="2199932" y="179463"/>
                  </a:moveTo>
                  <a:lnTo>
                    <a:pt x="2150389" y="29095"/>
                  </a:lnTo>
                  <a:lnTo>
                    <a:pt x="2146122" y="25311"/>
                  </a:lnTo>
                  <a:lnTo>
                    <a:pt x="2129358" y="24904"/>
                  </a:lnTo>
                  <a:lnTo>
                    <a:pt x="2085898" y="24904"/>
                  </a:lnTo>
                  <a:lnTo>
                    <a:pt x="2135124" y="175412"/>
                  </a:lnTo>
                  <a:lnTo>
                    <a:pt x="2140420" y="179006"/>
                  </a:lnTo>
                  <a:lnTo>
                    <a:pt x="2157196" y="179489"/>
                  </a:lnTo>
                  <a:lnTo>
                    <a:pt x="2199932" y="179463"/>
                  </a:lnTo>
                  <a:close/>
                </a:path>
                <a:path w="2397760" h="205739">
                  <a:moveTo>
                    <a:pt x="2282406" y="179438"/>
                  </a:moveTo>
                  <a:lnTo>
                    <a:pt x="2233091" y="29222"/>
                  </a:lnTo>
                  <a:lnTo>
                    <a:pt x="2228050" y="25400"/>
                  </a:lnTo>
                  <a:lnTo>
                    <a:pt x="2211362" y="24917"/>
                  </a:lnTo>
                  <a:lnTo>
                    <a:pt x="2168385" y="24930"/>
                  </a:lnTo>
                  <a:lnTo>
                    <a:pt x="2218067" y="175945"/>
                  </a:lnTo>
                  <a:lnTo>
                    <a:pt x="2222093" y="179108"/>
                  </a:lnTo>
                  <a:lnTo>
                    <a:pt x="2238692" y="179438"/>
                  </a:lnTo>
                  <a:lnTo>
                    <a:pt x="2282406" y="179438"/>
                  </a:lnTo>
                  <a:close/>
                </a:path>
                <a:path w="2397760" h="205739">
                  <a:moveTo>
                    <a:pt x="2397315" y="98653"/>
                  </a:moveTo>
                  <a:lnTo>
                    <a:pt x="2392032" y="70256"/>
                  </a:lnTo>
                  <a:lnTo>
                    <a:pt x="2392032" y="102222"/>
                  </a:lnTo>
                  <a:lnTo>
                    <a:pt x="2385631" y="136944"/>
                  </a:lnTo>
                  <a:lnTo>
                    <a:pt x="2342692" y="185826"/>
                  </a:lnTo>
                  <a:lnTo>
                    <a:pt x="2298179" y="198120"/>
                  </a:lnTo>
                  <a:lnTo>
                    <a:pt x="1093876" y="199758"/>
                  </a:lnTo>
                  <a:lnTo>
                    <a:pt x="125539" y="199364"/>
                  </a:lnTo>
                  <a:lnTo>
                    <a:pt x="77762" y="193941"/>
                  </a:lnTo>
                  <a:lnTo>
                    <a:pt x="36055" y="174091"/>
                  </a:lnTo>
                  <a:lnTo>
                    <a:pt x="6286" y="121589"/>
                  </a:lnTo>
                  <a:lnTo>
                    <a:pt x="5270" y="90004"/>
                  </a:lnTo>
                  <a:lnTo>
                    <a:pt x="14135" y="58407"/>
                  </a:lnTo>
                  <a:lnTo>
                    <a:pt x="56134" y="16459"/>
                  </a:lnTo>
                  <a:lnTo>
                    <a:pt x="97243" y="6362"/>
                  </a:lnTo>
                  <a:lnTo>
                    <a:pt x="1600962" y="5041"/>
                  </a:lnTo>
                  <a:lnTo>
                    <a:pt x="2271420" y="5092"/>
                  </a:lnTo>
                  <a:lnTo>
                    <a:pt x="2312581" y="8128"/>
                  </a:lnTo>
                  <a:lnTo>
                    <a:pt x="2370950" y="40576"/>
                  </a:lnTo>
                  <a:lnTo>
                    <a:pt x="2392032" y="102222"/>
                  </a:lnTo>
                  <a:lnTo>
                    <a:pt x="2392032" y="70256"/>
                  </a:lnTo>
                  <a:lnTo>
                    <a:pt x="2391079" y="65125"/>
                  </a:lnTo>
                  <a:lnTo>
                    <a:pt x="2375522" y="37287"/>
                  </a:lnTo>
                  <a:lnTo>
                    <a:pt x="2351646" y="16611"/>
                  </a:lnTo>
                  <a:lnTo>
                    <a:pt x="2321598" y="5003"/>
                  </a:lnTo>
                  <a:lnTo>
                    <a:pt x="2320455" y="4559"/>
                  </a:lnTo>
                  <a:lnTo>
                    <a:pt x="2270328" y="177"/>
                  </a:lnTo>
                  <a:lnTo>
                    <a:pt x="1198003" y="0"/>
                  </a:lnTo>
                  <a:lnTo>
                    <a:pt x="121450" y="88"/>
                  </a:lnTo>
                  <a:lnTo>
                    <a:pt x="56248" y="10452"/>
                  </a:lnTo>
                  <a:lnTo>
                    <a:pt x="9918" y="54140"/>
                  </a:lnTo>
                  <a:lnTo>
                    <a:pt x="0" y="86690"/>
                  </a:lnTo>
                  <a:lnTo>
                    <a:pt x="660" y="121399"/>
                  </a:lnTo>
                  <a:lnTo>
                    <a:pt x="32461" y="178168"/>
                  </a:lnTo>
                  <a:lnTo>
                    <a:pt x="76606" y="199301"/>
                  </a:lnTo>
                  <a:lnTo>
                    <a:pt x="124371" y="204736"/>
                  </a:lnTo>
                  <a:lnTo>
                    <a:pt x="1298816" y="205130"/>
                  </a:lnTo>
                  <a:lnTo>
                    <a:pt x="2269020" y="204863"/>
                  </a:lnTo>
                  <a:lnTo>
                    <a:pt x="2313482" y="200710"/>
                  </a:lnTo>
                  <a:lnTo>
                    <a:pt x="2357374" y="183134"/>
                  </a:lnTo>
                  <a:lnTo>
                    <a:pt x="2393264" y="131686"/>
                  </a:lnTo>
                  <a:lnTo>
                    <a:pt x="2397315" y="986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6232576" y="3661765"/>
              <a:ext cx="115570" cy="153035"/>
            </a:xfrm>
            <a:custGeom>
              <a:avLst/>
              <a:gdLst/>
              <a:ahLst/>
              <a:cxnLst/>
              <a:rect l="l" t="t" r="r" b="b"/>
              <a:pathLst>
                <a:path w="115570" h="153035">
                  <a:moveTo>
                    <a:pt x="104279" y="118186"/>
                  </a:moveTo>
                  <a:lnTo>
                    <a:pt x="86220" y="64389"/>
                  </a:lnTo>
                  <a:lnTo>
                    <a:pt x="67297" y="10769"/>
                  </a:lnTo>
                  <a:lnTo>
                    <a:pt x="0" y="0"/>
                  </a:lnTo>
                  <a:lnTo>
                    <a:pt x="52819" y="152742"/>
                  </a:lnTo>
                  <a:lnTo>
                    <a:pt x="91008" y="137693"/>
                  </a:lnTo>
                  <a:lnTo>
                    <a:pt x="104279" y="118186"/>
                  </a:lnTo>
                  <a:close/>
                </a:path>
                <a:path w="115570" h="153035">
                  <a:moveTo>
                    <a:pt x="115392" y="70345"/>
                  </a:moveTo>
                  <a:lnTo>
                    <a:pt x="112407" y="53365"/>
                  </a:lnTo>
                  <a:lnTo>
                    <a:pt x="104635" y="38150"/>
                  </a:lnTo>
                  <a:lnTo>
                    <a:pt x="91643" y="24904"/>
                  </a:lnTo>
                  <a:lnTo>
                    <a:pt x="114020" y="88938"/>
                  </a:lnTo>
                  <a:lnTo>
                    <a:pt x="115392" y="70345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1373886" y="2635009"/>
          <a:ext cx="7531100" cy="1012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0630"/>
                <a:gridCol w="1273175"/>
                <a:gridCol w="1369695"/>
                <a:gridCol w="1223645"/>
                <a:gridCol w="1338579"/>
                <a:gridCol w="1096009"/>
              </a:tblGrid>
              <a:tr h="498344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50" spc="25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cohorte</a:t>
                      </a:r>
                      <a:r>
                        <a:rPr dirty="0" sz="1250" spc="-12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34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1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250" spc="-114">
                          <a:latin typeface="Verdana"/>
                          <a:cs typeface="Verdana"/>
                        </a:rPr>
                        <a:t>93,10</a:t>
                      </a:r>
                      <a:r>
                        <a:rPr dirty="0" sz="1250" spc="-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280">
                          <a:latin typeface="Verdana"/>
                          <a:cs typeface="Verdana"/>
                        </a:rPr>
                        <a:t>%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18415"/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250" spc="25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cohorte</a:t>
                      </a:r>
                      <a:r>
                        <a:rPr dirty="0" sz="1250" spc="-12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8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10795"/>
                </a:tc>
                <a:tc>
                  <a:txBody>
                    <a:bodyPr/>
                    <a:lstStyle/>
                    <a:p>
                      <a:pPr algn="r" marR="14732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250" spc="-45">
                          <a:latin typeface="Verdana"/>
                          <a:cs typeface="Verdana"/>
                        </a:rPr>
                        <a:t>97,00</a:t>
                      </a:r>
                      <a:r>
                        <a:rPr dirty="0" sz="1250" spc="-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280">
                          <a:latin typeface="Verdana"/>
                          <a:cs typeface="Verdana"/>
                        </a:rPr>
                        <a:t>%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1143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137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dirty="0" sz="1250" spc="25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cohorte</a:t>
                      </a:r>
                      <a:r>
                        <a:rPr dirty="0" sz="1250" spc="-12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85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algn="r" marR="122555">
                        <a:lnSpc>
                          <a:spcPct val="100000"/>
                        </a:lnSpc>
                      </a:pPr>
                      <a:r>
                        <a:rPr dirty="0" sz="1250" spc="-55">
                          <a:latin typeface="Verdana"/>
                          <a:cs typeface="Verdana"/>
                        </a:rPr>
                        <a:t>100,00</a:t>
                      </a:r>
                      <a:r>
                        <a:rPr dirty="0" sz="125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280">
                          <a:latin typeface="Verdana"/>
                          <a:cs typeface="Verdana"/>
                        </a:rPr>
                        <a:t>%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dirty="0" sz="1250" spc="25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cohorte</a:t>
                      </a:r>
                      <a:r>
                        <a:rPr dirty="0" sz="1250" spc="-12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4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4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r" marR="132715">
                        <a:lnSpc>
                          <a:spcPct val="100000"/>
                        </a:lnSpc>
                      </a:pPr>
                      <a:r>
                        <a:rPr dirty="0" sz="1250" spc="-15">
                          <a:latin typeface="Verdana"/>
                          <a:cs typeface="Verdana"/>
                        </a:rPr>
                        <a:t>98,00</a:t>
                      </a:r>
                      <a:r>
                        <a:rPr dirty="0" sz="125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280">
                          <a:latin typeface="Verdana"/>
                          <a:cs typeface="Verdana"/>
                        </a:rPr>
                        <a:t>%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140335">
                        <a:lnSpc>
                          <a:spcPct val="100000"/>
                        </a:lnSpc>
                      </a:pPr>
                      <a:r>
                        <a:rPr dirty="0" sz="1200" spc="35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cohorte</a:t>
                      </a:r>
                      <a:r>
                        <a:rPr dirty="0" sz="1200" spc="-110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00" spc="-65">
                          <a:solidFill>
                            <a:srgbClr val="FF0000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200">
                        <a:latin typeface="Verdana"/>
                        <a:cs typeface="Verdana"/>
                      </a:endParaRPr>
                    </a:p>
                  </a:txBody>
                  <a:tcPr marL="0" marR="0" marB="0" marT="69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L="454025">
                        <a:lnSpc>
                          <a:spcPts val="1480"/>
                        </a:lnSpc>
                        <a:spcBef>
                          <a:spcPts val="5"/>
                        </a:spcBef>
                      </a:pPr>
                      <a:r>
                        <a:rPr dirty="0" sz="1250" spc="-45">
                          <a:latin typeface="Verdana"/>
                          <a:cs typeface="Verdana"/>
                        </a:rPr>
                        <a:t>92,00</a:t>
                      </a:r>
                      <a:r>
                        <a:rPr dirty="0" sz="1250" spc="-1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300">
                          <a:latin typeface="Verdana"/>
                          <a:cs typeface="Verdana"/>
                        </a:rPr>
                        <a:t>%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5715"/>
                </a:tc>
              </a:tr>
            </a:tbl>
          </a:graphicData>
        </a:graphic>
      </p:graphicFrame>
      <p:grpSp>
        <p:nvGrpSpPr>
          <p:cNvPr id="30" name="object 30"/>
          <p:cNvGrpSpPr/>
          <p:nvPr/>
        </p:nvGrpSpPr>
        <p:grpSpPr>
          <a:xfrm>
            <a:off x="2392676" y="4592965"/>
            <a:ext cx="3957954" cy="339090"/>
            <a:chOff x="2392676" y="4592965"/>
            <a:chExt cx="3957954" cy="339090"/>
          </a:xfrm>
        </p:grpSpPr>
        <p:sp>
          <p:nvSpPr>
            <p:cNvPr id="31" name="object 31"/>
            <p:cNvSpPr/>
            <p:nvPr/>
          </p:nvSpPr>
          <p:spPr>
            <a:xfrm>
              <a:off x="2392667" y="4592967"/>
              <a:ext cx="3957954" cy="339090"/>
            </a:xfrm>
            <a:custGeom>
              <a:avLst/>
              <a:gdLst/>
              <a:ahLst/>
              <a:cxnLst/>
              <a:rect l="l" t="t" r="r" b="b"/>
              <a:pathLst>
                <a:path w="3957954" h="339089">
                  <a:moveTo>
                    <a:pt x="367474" y="296532"/>
                  </a:moveTo>
                  <a:lnTo>
                    <a:pt x="334949" y="196862"/>
                  </a:lnTo>
                  <a:lnTo>
                    <a:pt x="285686" y="47586"/>
                  </a:lnTo>
                  <a:lnTo>
                    <a:pt x="179209" y="41224"/>
                  </a:lnTo>
                  <a:lnTo>
                    <a:pt x="227711" y="189712"/>
                  </a:lnTo>
                  <a:lnTo>
                    <a:pt x="261302" y="290957"/>
                  </a:lnTo>
                  <a:lnTo>
                    <a:pt x="269582" y="295910"/>
                  </a:lnTo>
                  <a:lnTo>
                    <a:pt x="296900" y="296557"/>
                  </a:lnTo>
                  <a:lnTo>
                    <a:pt x="367474" y="296532"/>
                  </a:lnTo>
                  <a:close/>
                </a:path>
                <a:path w="3957954" h="339089">
                  <a:moveTo>
                    <a:pt x="503707" y="296418"/>
                  </a:moveTo>
                  <a:lnTo>
                    <a:pt x="471373" y="196850"/>
                  </a:lnTo>
                  <a:lnTo>
                    <a:pt x="422313" y="47548"/>
                  </a:lnTo>
                  <a:lnTo>
                    <a:pt x="414591" y="41986"/>
                  </a:lnTo>
                  <a:lnTo>
                    <a:pt x="386918" y="41338"/>
                  </a:lnTo>
                  <a:lnTo>
                    <a:pt x="315734" y="41338"/>
                  </a:lnTo>
                  <a:lnTo>
                    <a:pt x="363956" y="189382"/>
                  </a:lnTo>
                  <a:lnTo>
                    <a:pt x="397484" y="290715"/>
                  </a:lnTo>
                  <a:lnTo>
                    <a:pt x="405663" y="295783"/>
                  </a:lnTo>
                  <a:lnTo>
                    <a:pt x="432968" y="296430"/>
                  </a:lnTo>
                  <a:lnTo>
                    <a:pt x="503707" y="296418"/>
                  </a:lnTo>
                  <a:close/>
                </a:path>
                <a:path w="3957954" h="339089">
                  <a:moveTo>
                    <a:pt x="640270" y="296468"/>
                  </a:moveTo>
                  <a:lnTo>
                    <a:pt x="591858" y="148107"/>
                  </a:lnTo>
                  <a:lnTo>
                    <a:pt x="558520" y="47409"/>
                  </a:lnTo>
                  <a:lnTo>
                    <a:pt x="550659" y="41960"/>
                  </a:lnTo>
                  <a:lnTo>
                    <a:pt x="522986" y="41300"/>
                  </a:lnTo>
                  <a:lnTo>
                    <a:pt x="452234" y="41313"/>
                  </a:lnTo>
                  <a:lnTo>
                    <a:pt x="500481" y="189877"/>
                  </a:lnTo>
                  <a:lnTo>
                    <a:pt x="533920" y="291223"/>
                  </a:lnTo>
                  <a:lnTo>
                    <a:pt x="542353" y="295871"/>
                  </a:lnTo>
                  <a:lnTo>
                    <a:pt x="569747" y="296481"/>
                  </a:lnTo>
                  <a:lnTo>
                    <a:pt x="640270" y="296468"/>
                  </a:lnTo>
                  <a:close/>
                </a:path>
                <a:path w="3957954" h="339089">
                  <a:moveTo>
                    <a:pt x="776566" y="296481"/>
                  </a:moveTo>
                  <a:lnTo>
                    <a:pt x="744258" y="197154"/>
                  </a:lnTo>
                  <a:lnTo>
                    <a:pt x="695121" y="47840"/>
                  </a:lnTo>
                  <a:lnTo>
                    <a:pt x="687666" y="41922"/>
                  </a:lnTo>
                  <a:lnTo>
                    <a:pt x="660158" y="41249"/>
                  </a:lnTo>
                  <a:lnTo>
                    <a:pt x="592734" y="41249"/>
                  </a:lnTo>
                  <a:lnTo>
                    <a:pt x="592023" y="45237"/>
                  </a:lnTo>
                  <a:lnTo>
                    <a:pt x="591108" y="47015"/>
                  </a:lnTo>
                  <a:lnTo>
                    <a:pt x="637171" y="189509"/>
                  </a:lnTo>
                  <a:lnTo>
                    <a:pt x="669912" y="288886"/>
                  </a:lnTo>
                  <a:lnTo>
                    <a:pt x="728154" y="296646"/>
                  </a:lnTo>
                  <a:lnTo>
                    <a:pt x="776566" y="296481"/>
                  </a:lnTo>
                  <a:close/>
                </a:path>
                <a:path w="3957954" h="339089">
                  <a:moveTo>
                    <a:pt x="912863" y="296278"/>
                  </a:moveTo>
                  <a:lnTo>
                    <a:pt x="880630" y="197256"/>
                  </a:lnTo>
                  <a:lnTo>
                    <a:pt x="831507" y="47955"/>
                  </a:lnTo>
                  <a:lnTo>
                    <a:pt x="824090" y="41998"/>
                  </a:lnTo>
                  <a:lnTo>
                    <a:pt x="796569" y="41325"/>
                  </a:lnTo>
                  <a:lnTo>
                    <a:pt x="728167" y="41325"/>
                  </a:lnTo>
                  <a:lnTo>
                    <a:pt x="728167" y="45974"/>
                  </a:lnTo>
                  <a:lnTo>
                    <a:pt x="727544" y="48577"/>
                  </a:lnTo>
                  <a:lnTo>
                    <a:pt x="758520" y="143865"/>
                  </a:lnTo>
                  <a:lnTo>
                    <a:pt x="806157" y="288518"/>
                  </a:lnTo>
                  <a:lnTo>
                    <a:pt x="863841" y="296405"/>
                  </a:lnTo>
                  <a:lnTo>
                    <a:pt x="912863" y="296278"/>
                  </a:lnTo>
                  <a:close/>
                </a:path>
                <a:path w="3957954" h="339089">
                  <a:moveTo>
                    <a:pt x="1049515" y="296405"/>
                  </a:moveTo>
                  <a:lnTo>
                    <a:pt x="968222" y="48971"/>
                  </a:lnTo>
                  <a:lnTo>
                    <a:pt x="961453" y="42138"/>
                  </a:lnTo>
                  <a:lnTo>
                    <a:pt x="933716" y="41427"/>
                  </a:lnTo>
                  <a:lnTo>
                    <a:pt x="910272" y="41287"/>
                  </a:lnTo>
                  <a:lnTo>
                    <a:pt x="861250" y="41414"/>
                  </a:lnTo>
                  <a:lnTo>
                    <a:pt x="942898" y="289547"/>
                  </a:lnTo>
                  <a:lnTo>
                    <a:pt x="950112" y="295719"/>
                  </a:lnTo>
                  <a:lnTo>
                    <a:pt x="977582" y="296392"/>
                  </a:lnTo>
                  <a:lnTo>
                    <a:pt x="1000658" y="296519"/>
                  </a:lnTo>
                  <a:lnTo>
                    <a:pt x="1049515" y="296405"/>
                  </a:lnTo>
                  <a:close/>
                </a:path>
                <a:path w="3957954" h="339089">
                  <a:moveTo>
                    <a:pt x="1185811" y="296240"/>
                  </a:moveTo>
                  <a:lnTo>
                    <a:pt x="1103934" y="47218"/>
                  </a:lnTo>
                  <a:lnTo>
                    <a:pt x="1097368" y="41846"/>
                  </a:lnTo>
                  <a:lnTo>
                    <a:pt x="1069962" y="41313"/>
                  </a:lnTo>
                  <a:lnTo>
                    <a:pt x="997559" y="41287"/>
                  </a:lnTo>
                  <a:lnTo>
                    <a:pt x="1079258" y="289661"/>
                  </a:lnTo>
                  <a:lnTo>
                    <a:pt x="1086573" y="295579"/>
                  </a:lnTo>
                  <a:lnTo>
                    <a:pt x="1114082" y="296240"/>
                  </a:lnTo>
                  <a:lnTo>
                    <a:pt x="1185811" y="296240"/>
                  </a:lnTo>
                  <a:close/>
                </a:path>
                <a:path w="3957954" h="339089">
                  <a:moveTo>
                    <a:pt x="1321955" y="296151"/>
                  </a:moveTo>
                  <a:lnTo>
                    <a:pt x="1274114" y="148907"/>
                  </a:lnTo>
                  <a:lnTo>
                    <a:pt x="1240764" y="48006"/>
                  </a:lnTo>
                  <a:lnTo>
                    <a:pt x="1181976" y="41097"/>
                  </a:lnTo>
                  <a:lnTo>
                    <a:pt x="1133868" y="41262"/>
                  </a:lnTo>
                  <a:lnTo>
                    <a:pt x="1215555" y="289191"/>
                  </a:lnTo>
                  <a:lnTo>
                    <a:pt x="1221257" y="295541"/>
                  </a:lnTo>
                  <a:lnTo>
                    <a:pt x="1248740" y="296113"/>
                  </a:lnTo>
                  <a:lnTo>
                    <a:pt x="1321955" y="296151"/>
                  </a:lnTo>
                  <a:close/>
                </a:path>
                <a:path w="3957954" h="339089">
                  <a:moveTo>
                    <a:pt x="1595094" y="296265"/>
                  </a:moveTo>
                  <a:lnTo>
                    <a:pt x="1513078" y="47358"/>
                  </a:lnTo>
                  <a:lnTo>
                    <a:pt x="1506778" y="41948"/>
                  </a:lnTo>
                  <a:lnTo>
                    <a:pt x="1479486" y="41414"/>
                  </a:lnTo>
                  <a:lnTo>
                    <a:pt x="1406779" y="41389"/>
                  </a:lnTo>
                  <a:lnTo>
                    <a:pt x="1488744" y="290334"/>
                  </a:lnTo>
                  <a:lnTo>
                    <a:pt x="1495209" y="295706"/>
                  </a:lnTo>
                  <a:lnTo>
                    <a:pt x="1522577" y="296240"/>
                  </a:lnTo>
                  <a:lnTo>
                    <a:pt x="1595094" y="296265"/>
                  </a:lnTo>
                  <a:close/>
                </a:path>
                <a:path w="3957954" h="339089">
                  <a:moveTo>
                    <a:pt x="1731302" y="296519"/>
                  </a:moveTo>
                  <a:lnTo>
                    <a:pt x="1649958" y="48412"/>
                  </a:lnTo>
                  <a:lnTo>
                    <a:pt x="1642986" y="42011"/>
                  </a:lnTo>
                  <a:lnTo>
                    <a:pt x="1615211" y="41338"/>
                  </a:lnTo>
                  <a:lnTo>
                    <a:pt x="1591830" y="41198"/>
                  </a:lnTo>
                  <a:lnTo>
                    <a:pt x="1543011" y="41313"/>
                  </a:lnTo>
                  <a:lnTo>
                    <a:pt x="1591271" y="188391"/>
                  </a:lnTo>
                  <a:lnTo>
                    <a:pt x="1624952" y="289382"/>
                  </a:lnTo>
                  <a:lnTo>
                    <a:pt x="1683283" y="296684"/>
                  </a:lnTo>
                  <a:lnTo>
                    <a:pt x="1731302" y="296519"/>
                  </a:lnTo>
                  <a:close/>
                </a:path>
                <a:path w="3957954" h="339089">
                  <a:moveTo>
                    <a:pt x="1867928" y="296456"/>
                  </a:moveTo>
                  <a:lnTo>
                    <a:pt x="1835454" y="197345"/>
                  </a:lnTo>
                  <a:lnTo>
                    <a:pt x="1785772" y="47345"/>
                  </a:lnTo>
                  <a:lnTo>
                    <a:pt x="1778076" y="41884"/>
                  </a:lnTo>
                  <a:lnTo>
                    <a:pt x="1750428" y="41249"/>
                  </a:lnTo>
                  <a:lnTo>
                    <a:pt x="1679600" y="41249"/>
                  </a:lnTo>
                  <a:lnTo>
                    <a:pt x="1711871" y="140322"/>
                  </a:lnTo>
                  <a:lnTo>
                    <a:pt x="1761363" y="290398"/>
                  </a:lnTo>
                  <a:lnTo>
                    <a:pt x="1769071" y="295821"/>
                  </a:lnTo>
                  <a:lnTo>
                    <a:pt x="1796719" y="296456"/>
                  </a:lnTo>
                  <a:lnTo>
                    <a:pt x="1867928" y="296456"/>
                  </a:lnTo>
                  <a:close/>
                </a:path>
                <a:path w="3957954" h="339089">
                  <a:moveTo>
                    <a:pt x="2004402" y="296506"/>
                  </a:moveTo>
                  <a:lnTo>
                    <a:pt x="1922018" y="47117"/>
                  </a:lnTo>
                  <a:lnTo>
                    <a:pt x="1915426" y="42011"/>
                  </a:lnTo>
                  <a:lnTo>
                    <a:pt x="1887994" y="41490"/>
                  </a:lnTo>
                  <a:lnTo>
                    <a:pt x="1815884" y="41478"/>
                  </a:lnTo>
                  <a:lnTo>
                    <a:pt x="1863953" y="188036"/>
                  </a:lnTo>
                  <a:lnTo>
                    <a:pt x="1897621" y="289102"/>
                  </a:lnTo>
                  <a:lnTo>
                    <a:pt x="1905660" y="295719"/>
                  </a:lnTo>
                  <a:lnTo>
                    <a:pt x="1933092" y="296532"/>
                  </a:lnTo>
                  <a:lnTo>
                    <a:pt x="1955673" y="296672"/>
                  </a:lnTo>
                  <a:lnTo>
                    <a:pt x="2004402" y="296506"/>
                  </a:lnTo>
                  <a:close/>
                </a:path>
                <a:path w="3957954" h="339089">
                  <a:moveTo>
                    <a:pt x="2277008" y="296506"/>
                  </a:moveTo>
                  <a:lnTo>
                    <a:pt x="2195360" y="48361"/>
                  </a:lnTo>
                  <a:lnTo>
                    <a:pt x="2188362" y="42037"/>
                  </a:lnTo>
                  <a:lnTo>
                    <a:pt x="2160587" y="41351"/>
                  </a:lnTo>
                  <a:lnTo>
                    <a:pt x="2137245" y="41224"/>
                  </a:lnTo>
                  <a:lnTo>
                    <a:pt x="2088794" y="41351"/>
                  </a:lnTo>
                  <a:lnTo>
                    <a:pt x="2136787" y="188506"/>
                  </a:lnTo>
                  <a:lnTo>
                    <a:pt x="2170303" y="289547"/>
                  </a:lnTo>
                  <a:lnTo>
                    <a:pt x="2228926" y="296672"/>
                  </a:lnTo>
                  <a:lnTo>
                    <a:pt x="2277008" y="296506"/>
                  </a:lnTo>
                  <a:close/>
                </a:path>
                <a:path w="3957954" h="339089">
                  <a:moveTo>
                    <a:pt x="2413419" y="296303"/>
                  </a:moveTo>
                  <a:lnTo>
                    <a:pt x="2365298" y="149440"/>
                  </a:lnTo>
                  <a:lnTo>
                    <a:pt x="2331669" y="48399"/>
                  </a:lnTo>
                  <a:lnTo>
                    <a:pt x="2272754" y="41033"/>
                  </a:lnTo>
                  <a:lnTo>
                    <a:pt x="2225294" y="41198"/>
                  </a:lnTo>
                  <a:lnTo>
                    <a:pt x="2306294" y="289077"/>
                  </a:lnTo>
                  <a:lnTo>
                    <a:pt x="2313305" y="295605"/>
                  </a:lnTo>
                  <a:lnTo>
                    <a:pt x="2341156" y="296291"/>
                  </a:lnTo>
                  <a:lnTo>
                    <a:pt x="2364600" y="296430"/>
                  </a:lnTo>
                  <a:lnTo>
                    <a:pt x="2413419" y="296303"/>
                  </a:lnTo>
                  <a:close/>
                </a:path>
                <a:path w="3957954" h="339089">
                  <a:moveTo>
                    <a:pt x="2549677" y="296138"/>
                  </a:moveTo>
                  <a:lnTo>
                    <a:pt x="2501455" y="148577"/>
                  </a:lnTo>
                  <a:lnTo>
                    <a:pt x="2467953" y="47802"/>
                  </a:lnTo>
                  <a:lnTo>
                    <a:pt x="2409025" y="41160"/>
                  </a:lnTo>
                  <a:lnTo>
                    <a:pt x="2361311" y="41325"/>
                  </a:lnTo>
                  <a:lnTo>
                    <a:pt x="2442997" y="289217"/>
                  </a:lnTo>
                  <a:lnTo>
                    <a:pt x="2448750" y="295529"/>
                  </a:lnTo>
                  <a:lnTo>
                    <a:pt x="2476208" y="296087"/>
                  </a:lnTo>
                  <a:lnTo>
                    <a:pt x="2549677" y="296138"/>
                  </a:lnTo>
                  <a:close/>
                </a:path>
                <a:path w="3957954" h="339089">
                  <a:moveTo>
                    <a:pt x="2686202" y="296379"/>
                  </a:moveTo>
                  <a:lnTo>
                    <a:pt x="2637548" y="147904"/>
                  </a:lnTo>
                  <a:lnTo>
                    <a:pt x="2603944" y="46837"/>
                  </a:lnTo>
                  <a:lnTo>
                    <a:pt x="2595918" y="41833"/>
                  </a:lnTo>
                  <a:lnTo>
                    <a:pt x="2568714" y="41211"/>
                  </a:lnTo>
                  <a:lnTo>
                    <a:pt x="2497912" y="41224"/>
                  </a:lnTo>
                  <a:lnTo>
                    <a:pt x="2579687" y="290537"/>
                  </a:lnTo>
                  <a:lnTo>
                    <a:pt x="2586266" y="295821"/>
                  </a:lnTo>
                  <a:lnTo>
                    <a:pt x="2613660" y="296367"/>
                  </a:lnTo>
                  <a:lnTo>
                    <a:pt x="2686202" y="296379"/>
                  </a:lnTo>
                  <a:close/>
                </a:path>
                <a:path w="3957954" h="339089">
                  <a:moveTo>
                    <a:pt x="2822562" y="296087"/>
                  </a:moveTo>
                  <a:lnTo>
                    <a:pt x="2774213" y="148653"/>
                  </a:lnTo>
                  <a:lnTo>
                    <a:pt x="2740596" y="47866"/>
                  </a:lnTo>
                  <a:lnTo>
                    <a:pt x="2681732" y="41084"/>
                  </a:lnTo>
                  <a:lnTo>
                    <a:pt x="2634196" y="41249"/>
                  </a:lnTo>
                  <a:lnTo>
                    <a:pt x="2715653" y="289064"/>
                  </a:lnTo>
                  <a:lnTo>
                    <a:pt x="2721343" y="295465"/>
                  </a:lnTo>
                  <a:lnTo>
                    <a:pt x="2748838" y="296049"/>
                  </a:lnTo>
                  <a:lnTo>
                    <a:pt x="2822562" y="296087"/>
                  </a:lnTo>
                  <a:close/>
                </a:path>
                <a:path w="3957954" h="339089">
                  <a:moveTo>
                    <a:pt x="2959062" y="296418"/>
                  </a:moveTo>
                  <a:lnTo>
                    <a:pt x="2877274" y="48209"/>
                  </a:lnTo>
                  <a:lnTo>
                    <a:pt x="2870238" y="41960"/>
                  </a:lnTo>
                  <a:lnTo>
                    <a:pt x="2842564" y="41300"/>
                  </a:lnTo>
                  <a:lnTo>
                    <a:pt x="2819311" y="41160"/>
                  </a:lnTo>
                  <a:lnTo>
                    <a:pt x="2770835" y="41287"/>
                  </a:lnTo>
                  <a:lnTo>
                    <a:pt x="2818727" y="188785"/>
                  </a:lnTo>
                  <a:lnTo>
                    <a:pt x="2852089" y="289737"/>
                  </a:lnTo>
                  <a:lnTo>
                    <a:pt x="2910992" y="296570"/>
                  </a:lnTo>
                  <a:lnTo>
                    <a:pt x="2959062" y="296418"/>
                  </a:lnTo>
                  <a:close/>
                </a:path>
                <a:path w="3957954" h="339089">
                  <a:moveTo>
                    <a:pt x="3095206" y="296367"/>
                  </a:moveTo>
                  <a:lnTo>
                    <a:pt x="3047250" y="149326"/>
                  </a:lnTo>
                  <a:lnTo>
                    <a:pt x="3013799" y="48425"/>
                  </a:lnTo>
                  <a:lnTo>
                    <a:pt x="2955404" y="41173"/>
                  </a:lnTo>
                  <a:lnTo>
                    <a:pt x="2906992" y="41338"/>
                  </a:lnTo>
                  <a:lnTo>
                    <a:pt x="2988995" y="290601"/>
                  </a:lnTo>
                  <a:lnTo>
                    <a:pt x="2995638" y="295808"/>
                  </a:lnTo>
                  <a:lnTo>
                    <a:pt x="3023044" y="296341"/>
                  </a:lnTo>
                  <a:lnTo>
                    <a:pt x="3095206" y="296367"/>
                  </a:lnTo>
                  <a:close/>
                </a:path>
                <a:path w="3957954" h="339089">
                  <a:moveTo>
                    <a:pt x="3231692" y="296456"/>
                  </a:moveTo>
                  <a:lnTo>
                    <a:pt x="3199307" y="197218"/>
                  </a:lnTo>
                  <a:lnTo>
                    <a:pt x="3150031" y="47891"/>
                  </a:lnTo>
                  <a:lnTo>
                    <a:pt x="3142589" y="41973"/>
                  </a:lnTo>
                  <a:lnTo>
                    <a:pt x="3114992" y="41300"/>
                  </a:lnTo>
                  <a:lnTo>
                    <a:pt x="3043656" y="41300"/>
                  </a:lnTo>
                  <a:lnTo>
                    <a:pt x="3091840" y="189484"/>
                  </a:lnTo>
                  <a:lnTo>
                    <a:pt x="3125330" y="290842"/>
                  </a:lnTo>
                  <a:lnTo>
                    <a:pt x="3133547" y="295833"/>
                  </a:lnTo>
                  <a:lnTo>
                    <a:pt x="3160852" y="296468"/>
                  </a:lnTo>
                  <a:lnTo>
                    <a:pt x="3231692" y="296456"/>
                  </a:lnTo>
                  <a:close/>
                </a:path>
                <a:path w="3957954" h="339089">
                  <a:moveTo>
                    <a:pt x="3957764" y="162839"/>
                  </a:moveTo>
                  <a:lnTo>
                    <a:pt x="3950817" y="117894"/>
                  </a:lnTo>
                  <a:lnTo>
                    <a:pt x="3949052" y="113830"/>
                  </a:lnTo>
                  <a:lnTo>
                    <a:pt x="3949052" y="168732"/>
                  </a:lnTo>
                  <a:lnTo>
                    <a:pt x="3942054" y="215328"/>
                  </a:lnTo>
                  <a:lnTo>
                    <a:pt x="3923703" y="255587"/>
                  </a:lnTo>
                  <a:lnTo>
                    <a:pt x="3895115" y="288163"/>
                  </a:lnTo>
                  <a:lnTo>
                    <a:pt x="3857383" y="311670"/>
                  </a:lnTo>
                  <a:lnTo>
                    <a:pt x="3811651" y="324764"/>
                  </a:lnTo>
                  <a:lnTo>
                    <a:pt x="3758806" y="329349"/>
                  </a:lnTo>
                  <a:lnTo>
                    <a:pt x="1772577" y="329704"/>
                  </a:lnTo>
                  <a:lnTo>
                    <a:pt x="207835" y="329069"/>
                  </a:lnTo>
                  <a:lnTo>
                    <a:pt x="155028" y="325183"/>
                  </a:lnTo>
                  <a:lnTo>
                    <a:pt x="103847" y="312775"/>
                  </a:lnTo>
                  <a:lnTo>
                    <a:pt x="60109" y="287350"/>
                  </a:lnTo>
                  <a:lnTo>
                    <a:pt x="28536" y="248462"/>
                  </a:lnTo>
                  <a:lnTo>
                    <a:pt x="10972" y="200685"/>
                  </a:lnTo>
                  <a:lnTo>
                    <a:pt x="9296" y="148564"/>
                  </a:lnTo>
                  <a:lnTo>
                    <a:pt x="23926" y="96393"/>
                  </a:lnTo>
                  <a:lnTo>
                    <a:pt x="52235" y="55562"/>
                  </a:lnTo>
                  <a:lnTo>
                    <a:pt x="93256" y="27152"/>
                  </a:lnTo>
                  <a:lnTo>
                    <a:pt x="146075" y="12217"/>
                  </a:lnTo>
                  <a:lnTo>
                    <a:pt x="191414" y="8636"/>
                  </a:lnTo>
                  <a:lnTo>
                    <a:pt x="2623629" y="8318"/>
                  </a:lnTo>
                  <a:lnTo>
                    <a:pt x="3749967" y="8394"/>
                  </a:lnTo>
                  <a:lnTo>
                    <a:pt x="3801084" y="10947"/>
                  </a:lnTo>
                  <a:lnTo>
                    <a:pt x="3862628" y="27495"/>
                  </a:lnTo>
                  <a:lnTo>
                    <a:pt x="3899306" y="51612"/>
                  </a:lnTo>
                  <a:lnTo>
                    <a:pt x="3926725" y="84226"/>
                  </a:lnTo>
                  <a:lnTo>
                    <a:pt x="3943718" y="123786"/>
                  </a:lnTo>
                  <a:lnTo>
                    <a:pt x="3949052" y="168732"/>
                  </a:lnTo>
                  <a:lnTo>
                    <a:pt x="3949052" y="113830"/>
                  </a:lnTo>
                  <a:lnTo>
                    <a:pt x="3933812" y="78625"/>
                  </a:lnTo>
                  <a:lnTo>
                    <a:pt x="3907599" y="46316"/>
                  </a:lnTo>
                  <a:lnTo>
                    <a:pt x="3873004" y="22186"/>
                  </a:lnTo>
                  <a:lnTo>
                    <a:pt x="3833050" y="8255"/>
                  </a:lnTo>
                  <a:lnTo>
                    <a:pt x="3830904" y="7505"/>
                  </a:lnTo>
                  <a:lnTo>
                    <a:pt x="3789794" y="1803"/>
                  </a:lnTo>
                  <a:lnTo>
                    <a:pt x="3748163" y="292"/>
                  </a:lnTo>
                  <a:lnTo>
                    <a:pt x="1978101" y="0"/>
                  </a:lnTo>
                  <a:lnTo>
                    <a:pt x="201079" y="127"/>
                  </a:lnTo>
                  <a:lnTo>
                    <a:pt x="149987" y="2489"/>
                  </a:lnTo>
                  <a:lnTo>
                    <a:pt x="103886" y="13030"/>
                  </a:lnTo>
                  <a:lnTo>
                    <a:pt x="64998" y="33299"/>
                  </a:lnTo>
                  <a:lnTo>
                    <a:pt x="34201" y="62357"/>
                  </a:lnTo>
                  <a:lnTo>
                    <a:pt x="12433" y="99263"/>
                  </a:lnTo>
                  <a:lnTo>
                    <a:pt x="584" y="143078"/>
                  </a:lnTo>
                  <a:lnTo>
                    <a:pt x="0" y="189204"/>
                  </a:lnTo>
                  <a:lnTo>
                    <a:pt x="10782" y="232384"/>
                  </a:lnTo>
                  <a:lnTo>
                    <a:pt x="31991" y="270370"/>
                  </a:lnTo>
                  <a:lnTo>
                    <a:pt x="62687" y="300863"/>
                  </a:lnTo>
                  <a:lnTo>
                    <a:pt x="101942" y="321589"/>
                  </a:lnTo>
                  <a:lnTo>
                    <a:pt x="153111" y="334022"/>
                  </a:lnTo>
                  <a:lnTo>
                    <a:pt x="205892" y="337934"/>
                  </a:lnTo>
                  <a:lnTo>
                    <a:pt x="2077085" y="338582"/>
                  </a:lnTo>
                  <a:lnTo>
                    <a:pt x="3746004" y="338162"/>
                  </a:lnTo>
                  <a:lnTo>
                    <a:pt x="3770490" y="337439"/>
                  </a:lnTo>
                  <a:lnTo>
                    <a:pt x="3795064" y="335191"/>
                  </a:lnTo>
                  <a:lnTo>
                    <a:pt x="3819398" y="331292"/>
                  </a:lnTo>
                  <a:lnTo>
                    <a:pt x="3826052" y="329704"/>
                  </a:lnTo>
                  <a:lnTo>
                    <a:pt x="3843147" y="325628"/>
                  </a:lnTo>
                  <a:lnTo>
                    <a:pt x="3883012" y="308178"/>
                  </a:lnTo>
                  <a:lnTo>
                    <a:pt x="3915410" y="281368"/>
                  </a:lnTo>
                  <a:lnTo>
                    <a:pt x="3939311" y="247002"/>
                  </a:lnTo>
                  <a:lnTo>
                    <a:pt x="3953764" y="206895"/>
                  </a:lnTo>
                  <a:lnTo>
                    <a:pt x="3957764" y="162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836373" y="4633938"/>
              <a:ext cx="324485" cy="255904"/>
            </a:xfrm>
            <a:custGeom>
              <a:avLst/>
              <a:gdLst/>
              <a:ahLst/>
              <a:cxnLst/>
              <a:rect l="l" t="t" r="r" b="b"/>
              <a:pathLst>
                <a:path w="324485" h="255904">
                  <a:moveTo>
                    <a:pt x="188226" y="255244"/>
                  </a:moveTo>
                  <a:lnTo>
                    <a:pt x="106451" y="7023"/>
                  </a:lnTo>
                  <a:lnTo>
                    <a:pt x="99415" y="787"/>
                  </a:lnTo>
                  <a:lnTo>
                    <a:pt x="71742" y="114"/>
                  </a:lnTo>
                  <a:lnTo>
                    <a:pt x="0" y="101"/>
                  </a:lnTo>
                  <a:lnTo>
                    <a:pt x="47904" y="147624"/>
                  </a:lnTo>
                  <a:lnTo>
                    <a:pt x="81254" y="248551"/>
                  </a:lnTo>
                  <a:lnTo>
                    <a:pt x="90004" y="254482"/>
                  </a:lnTo>
                  <a:lnTo>
                    <a:pt x="117690" y="255282"/>
                  </a:lnTo>
                  <a:lnTo>
                    <a:pt x="140157" y="255409"/>
                  </a:lnTo>
                  <a:lnTo>
                    <a:pt x="188226" y="255244"/>
                  </a:lnTo>
                  <a:close/>
                </a:path>
                <a:path w="324485" h="255904">
                  <a:moveTo>
                    <a:pt x="324383" y="255193"/>
                  </a:moveTo>
                  <a:lnTo>
                    <a:pt x="276428" y="108165"/>
                  </a:lnTo>
                  <a:lnTo>
                    <a:pt x="242976" y="7239"/>
                  </a:lnTo>
                  <a:lnTo>
                    <a:pt x="184581" y="0"/>
                  </a:lnTo>
                  <a:lnTo>
                    <a:pt x="136169" y="152"/>
                  </a:lnTo>
                  <a:lnTo>
                    <a:pt x="218173" y="249428"/>
                  </a:lnTo>
                  <a:lnTo>
                    <a:pt x="224815" y="254635"/>
                  </a:lnTo>
                  <a:lnTo>
                    <a:pt x="252222" y="255181"/>
                  </a:lnTo>
                  <a:lnTo>
                    <a:pt x="324383" y="255193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663226" y="4633849"/>
              <a:ext cx="2225040" cy="255904"/>
            </a:xfrm>
            <a:custGeom>
              <a:avLst/>
              <a:gdLst/>
              <a:ahLst/>
              <a:cxnLst/>
              <a:rect l="l" t="t" r="r" b="b"/>
              <a:pathLst>
                <a:path w="2225040" h="255904">
                  <a:moveTo>
                    <a:pt x="188048" y="255409"/>
                  </a:moveTo>
                  <a:lnTo>
                    <a:pt x="106286" y="6604"/>
                  </a:lnTo>
                  <a:lnTo>
                    <a:pt x="99898" y="1155"/>
                  </a:lnTo>
                  <a:lnTo>
                    <a:pt x="72517" y="622"/>
                  </a:lnTo>
                  <a:lnTo>
                    <a:pt x="0" y="584"/>
                  </a:lnTo>
                  <a:lnTo>
                    <a:pt x="81546" y="249389"/>
                  </a:lnTo>
                  <a:lnTo>
                    <a:pt x="87934" y="254850"/>
                  </a:lnTo>
                  <a:lnTo>
                    <a:pt x="115328" y="255384"/>
                  </a:lnTo>
                  <a:lnTo>
                    <a:pt x="188048" y="255409"/>
                  </a:lnTo>
                  <a:close/>
                </a:path>
                <a:path w="2225040" h="255904">
                  <a:moveTo>
                    <a:pt x="869975" y="255536"/>
                  </a:moveTo>
                  <a:lnTo>
                    <a:pt x="788492" y="7645"/>
                  </a:lnTo>
                  <a:lnTo>
                    <a:pt x="781608" y="1155"/>
                  </a:lnTo>
                  <a:lnTo>
                    <a:pt x="753833" y="469"/>
                  </a:lnTo>
                  <a:lnTo>
                    <a:pt x="730415" y="330"/>
                  </a:lnTo>
                  <a:lnTo>
                    <a:pt x="681583" y="457"/>
                  </a:lnTo>
                  <a:lnTo>
                    <a:pt x="729830" y="147320"/>
                  </a:lnTo>
                  <a:lnTo>
                    <a:pt x="763562" y="248323"/>
                  </a:lnTo>
                  <a:lnTo>
                    <a:pt x="821804" y="255701"/>
                  </a:lnTo>
                  <a:lnTo>
                    <a:pt x="869975" y="255536"/>
                  </a:lnTo>
                  <a:close/>
                </a:path>
                <a:path w="2225040" h="255904">
                  <a:moveTo>
                    <a:pt x="2088515" y="255295"/>
                  </a:moveTo>
                  <a:lnTo>
                    <a:pt x="2039874" y="106832"/>
                  </a:lnTo>
                  <a:lnTo>
                    <a:pt x="2006269" y="5753"/>
                  </a:lnTo>
                  <a:lnTo>
                    <a:pt x="1998243" y="749"/>
                  </a:lnTo>
                  <a:lnTo>
                    <a:pt x="1971040" y="127"/>
                  </a:lnTo>
                  <a:lnTo>
                    <a:pt x="1900237" y="139"/>
                  </a:lnTo>
                  <a:lnTo>
                    <a:pt x="1982012" y="249453"/>
                  </a:lnTo>
                  <a:lnTo>
                    <a:pt x="1988591" y="254736"/>
                  </a:lnTo>
                  <a:lnTo>
                    <a:pt x="2015985" y="255270"/>
                  </a:lnTo>
                  <a:lnTo>
                    <a:pt x="2088515" y="255295"/>
                  </a:lnTo>
                  <a:close/>
                </a:path>
                <a:path w="2225040" h="255904">
                  <a:moveTo>
                    <a:pt x="2224875" y="255003"/>
                  </a:moveTo>
                  <a:lnTo>
                    <a:pt x="2176538" y="107581"/>
                  </a:lnTo>
                  <a:lnTo>
                    <a:pt x="2142921" y="6781"/>
                  </a:lnTo>
                  <a:lnTo>
                    <a:pt x="2084057" y="0"/>
                  </a:lnTo>
                  <a:lnTo>
                    <a:pt x="2036521" y="165"/>
                  </a:lnTo>
                  <a:lnTo>
                    <a:pt x="2117979" y="247967"/>
                  </a:lnTo>
                  <a:lnTo>
                    <a:pt x="2123668" y="254381"/>
                  </a:lnTo>
                  <a:lnTo>
                    <a:pt x="2151151" y="254965"/>
                  </a:lnTo>
                  <a:lnTo>
                    <a:pt x="2224875" y="2550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436208" y="4638611"/>
              <a:ext cx="188551" cy="2535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6108166" y="4633639"/>
              <a:ext cx="190492" cy="2521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2393911" y="4294484"/>
            <a:ext cx="2323465" cy="254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40">
                <a:solidFill>
                  <a:srgbClr val="FF0000"/>
                </a:solidFill>
                <a:latin typeface="Verdana"/>
                <a:cs typeface="Verdana"/>
              </a:rPr>
              <a:t>Taux </a:t>
            </a:r>
            <a:r>
              <a:rPr dirty="0" sz="1500" spc="45">
                <a:solidFill>
                  <a:srgbClr val="FF0000"/>
                </a:solidFill>
                <a:latin typeface="Verdana"/>
                <a:cs typeface="Verdana"/>
              </a:rPr>
              <a:t>de</a:t>
            </a:r>
            <a:r>
              <a:rPr dirty="0" sz="1500" spc="-40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FF0000"/>
                </a:solidFill>
                <a:latin typeface="Verdana"/>
                <a:cs typeface="Verdana"/>
              </a:rPr>
              <a:t>réussite </a:t>
            </a:r>
            <a:r>
              <a:rPr dirty="0" sz="1500" spc="25">
                <a:solidFill>
                  <a:srgbClr val="FF0000"/>
                </a:solidFill>
                <a:latin typeface="Verdana"/>
                <a:cs typeface="Verdana"/>
              </a:rPr>
              <a:t>globale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73272" y="4239451"/>
            <a:ext cx="1111250" cy="3498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100" spc="-125">
                <a:latin typeface="Verdana"/>
                <a:cs typeface="Verdana"/>
              </a:rPr>
              <a:t>96, </a:t>
            </a:r>
            <a:r>
              <a:rPr dirty="0" sz="2100" spc="-30">
                <a:latin typeface="Verdana"/>
                <a:cs typeface="Verdana"/>
              </a:rPr>
              <a:t>02</a:t>
            </a:r>
            <a:r>
              <a:rPr dirty="0" sz="2100" spc="-335">
                <a:latin typeface="Verdana"/>
                <a:cs typeface="Verdana"/>
              </a:rPr>
              <a:t> </a:t>
            </a:r>
            <a:r>
              <a:rPr dirty="0" sz="2100" spc="-500">
                <a:latin typeface="Verdana"/>
                <a:cs typeface="Verdana"/>
              </a:rPr>
              <a:t>%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321310">
              <a:lnSpc>
                <a:spcPct val="100000"/>
              </a:lnSpc>
              <a:spcBef>
                <a:spcPts val="120"/>
              </a:spcBef>
            </a:pPr>
            <a:r>
              <a:rPr dirty="0" spc="-35"/>
              <a:t>Taux</a:t>
            </a:r>
            <a:r>
              <a:rPr dirty="0" spc="-165"/>
              <a:t> </a:t>
            </a:r>
            <a:r>
              <a:rPr dirty="0" spc="70"/>
              <a:t>de</a:t>
            </a:r>
            <a:r>
              <a:rPr dirty="0" spc="-160"/>
              <a:t> </a:t>
            </a:r>
            <a:r>
              <a:rPr dirty="0" spc="-5"/>
              <a:t>réussite</a:t>
            </a:r>
            <a:r>
              <a:rPr dirty="0" spc="-165"/>
              <a:t> </a:t>
            </a:r>
            <a:r>
              <a:rPr dirty="0" spc="30"/>
              <a:t>des</a:t>
            </a:r>
            <a:r>
              <a:rPr dirty="0" spc="-160"/>
              <a:t> </a:t>
            </a:r>
            <a:r>
              <a:rPr dirty="0" spc="15"/>
              <a:t>examens</a:t>
            </a:r>
            <a:r>
              <a:rPr dirty="0" spc="-165"/>
              <a:t> </a:t>
            </a:r>
            <a:r>
              <a:rPr dirty="0" spc="70"/>
              <a:t>de</a:t>
            </a:r>
            <a:r>
              <a:rPr dirty="0" spc="-160"/>
              <a:t> </a:t>
            </a:r>
            <a:r>
              <a:rPr dirty="0" spc="30"/>
              <a:t>certifications</a:t>
            </a:r>
            <a:r>
              <a:rPr dirty="0" spc="-160"/>
              <a:t> </a:t>
            </a:r>
            <a:r>
              <a:rPr dirty="0" spc="15"/>
              <a:t>ces</a:t>
            </a:r>
            <a:r>
              <a:rPr dirty="0" spc="-165"/>
              <a:t> </a:t>
            </a:r>
            <a:r>
              <a:rPr dirty="0" spc="10"/>
              <a:t>dernières</a:t>
            </a:r>
            <a:r>
              <a:rPr dirty="0" spc="-160"/>
              <a:t> </a:t>
            </a:r>
            <a:r>
              <a:rPr dirty="0" spc="-40"/>
              <a:t>années: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250"/>
          </a:p>
          <a:p>
            <a:pPr marL="12700">
              <a:lnSpc>
                <a:spcPct val="100000"/>
              </a:lnSpc>
            </a:pPr>
            <a:r>
              <a:rPr dirty="0" sz="1750" spc="-95"/>
              <a:t>2019/2020</a:t>
            </a:r>
            <a:endParaRPr sz="1750"/>
          </a:p>
          <a:p>
            <a:pPr>
              <a:lnSpc>
                <a:spcPct val="100000"/>
              </a:lnSpc>
            </a:pPr>
            <a:endParaRPr sz="3200"/>
          </a:p>
          <a:p>
            <a:pPr marL="25400">
              <a:lnSpc>
                <a:spcPct val="100000"/>
              </a:lnSpc>
            </a:pPr>
            <a:r>
              <a:rPr dirty="0" sz="1750" spc="-105"/>
              <a:t>2020/2021</a:t>
            </a:r>
            <a:endParaRPr sz="1750"/>
          </a:p>
        </p:txBody>
      </p:sp>
      <p:sp>
        <p:nvSpPr>
          <p:cNvPr id="39" name="object 39"/>
          <p:cNvSpPr/>
          <p:nvPr/>
        </p:nvSpPr>
        <p:spPr>
          <a:xfrm>
            <a:off x="3703243" y="3664775"/>
            <a:ext cx="36195" cy="95885"/>
          </a:xfrm>
          <a:custGeom>
            <a:avLst/>
            <a:gdLst/>
            <a:ahLst/>
            <a:cxnLst/>
            <a:rect l="l" t="t" r="r" b="b"/>
            <a:pathLst>
              <a:path w="36195" h="95885">
                <a:moveTo>
                  <a:pt x="0" y="0"/>
                </a:moveTo>
                <a:lnTo>
                  <a:pt x="33515" y="95884"/>
                </a:lnTo>
                <a:lnTo>
                  <a:pt x="35574" y="68037"/>
                </a:lnTo>
                <a:lnTo>
                  <a:pt x="31107" y="42598"/>
                </a:lnTo>
                <a:lnTo>
                  <a:pt x="19465" y="1983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4086" y="3558467"/>
            <a:ext cx="1588058" cy="1588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757327" y="0"/>
            <a:ext cx="2329180" cy="1565910"/>
            <a:chOff x="6757327" y="0"/>
            <a:chExt cx="2329180" cy="1565910"/>
          </a:xfrm>
        </p:grpSpPr>
        <p:sp>
          <p:nvSpPr>
            <p:cNvPr id="4" name="object 4"/>
            <p:cNvSpPr/>
            <p:nvPr/>
          </p:nvSpPr>
          <p:spPr>
            <a:xfrm>
              <a:off x="6757327" y="0"/>
              <a:ext cx="2328672" cy="15653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962254" y="177638"/>
              <a:ext cx="1927225" cy="1221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487032" y="92951"/>
            <a:ext cx="1536928" cy="1884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0066" y="867060"/>
            <a:ext cx="1205865" cy="518159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69215">
              <a:lnSpc>
                <a:spcPct val="100899"/>
              </a:lnSpc>
              <a:spcBef>
                <a:spcPts val="95"/>
              </a:spcBef>
            </a:pPr>
            <a:r>
              <a:rPr dirty="0" sz="1600" spc="95"/>
              <a:t>Stratégie  </a:t>
            </a:r>
            <a:r>
              <a:rPr dirty="0" sz="1600" spc="150"/>
              <a:t>D</a:t>
            </a:r>
            <a:r>
              <a:rPr dirty="0" sz="1600" spc="55"/>
              <a:t>’inse</a:t>
            </a:r>
            <a:r>
              <a:rPr dirty="0" sz="1600" spc="65"/>
              <a:t>r</a:t>
            </a:r>
            <a:r>
              <a:rPr dirty="0" sz="1600" spc="105"/>
              <a:t>tion</a:t>
            </a:r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5230024" y="4245837"/>
            <a:ext cx="3164840" cy="6781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dirty="0" sz="1400" spc="-165">
                <a:latin typeface="Trebuchet MS"/>
                <a:cs typeface="Trebuchet MS"/>
              </a:rPr>
              <a:t>Présentation </a:t>
            </a:r>
            <a:r>
              <a:rPr dirty="0" sz="1400" spc="-150">
                <a:latin typeface="Trebuchet MS"/>
                <a:cs typeface="Trebuchet MS"/>
              </a:rPr>
              <a:t>de </a:t>
            </a:r>
            <a:r>
              <a:rPr dirty="0" sz="1400" spc="-155">
                <a:latin typeface="Trebuchet MS"/>
                <a:cs typeface="Trebuchet MS"/>
              </a:rPr>
              <a:t>rôles modèles </a:t>
            </a:r>
            <a:r>
              <a:rPr dirty="0" sz="1400" spc="-140">
                <a:latin typeface="Trebuchet MS"/>
                <a:cs typeface="Trebuchet MS"/>
              </a:rPr>
              <a:t>dans </a:t>
            </a:r>
            <a:r>
              <a:rPr dirty="0" sz="1400" spc="-165">
                <a:latin typeface="Trebuchet MS"/>
                <a:cs typeface="Trebuchet MS"/>
              </a:rPr>
              <a:t>le </a:t>
            </a:r>
            <a:r>
              <a:rPr dirty="0" sz="1400" spc="-160">
                <a:latin typeface="Trebuchet MS"/>
                <a:cs typeface="Trebuchet MS"/>
              </a:rPr>
              <a:t>domaine  </a:t>
            </a:r>
            <a:r>
              <a:rPr dirty="0" sz="1400" spc="-170">
                <a:latin typeface="Trebuchet MS"/>
                <a:cs typeface="Trebuchet MS"/>
              </a:rPr>
              <a:t>entrepreneurial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35">
                <a:latin typeface="Trebuchet MS"/>
                <a:cs typeface="Trebuchet MS"/>
              </a:rPr>
              <a:t>pour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10">
                <a:latin typeface="Trebuchet MS"/>
                <a:cs typeface="Trebuchet MS"/>
              </a:rPr>
              <a:t>insufler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60">
                <a:latin typeface="Trebuchet MS"/>
                <a:cs typeface="Trebuchet MS"/>
              </a:rPr>
              <a:t>aux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60">
                <a:latin typeface="Trebuchet MS"/>
                <a:cs typeface="Trebuchet MS"/>
              </a:rPr>
              <a:t>apprenants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90">
                <a:latin typeface="Trebuchet MS"/>
                <a:cs typeface="Trebuchet MS"/>
              </a:rPr>
              <a:t>l’esprit  </a:t>
            </a:r>
            <a:r>
              <a:rPr dirty="0" sz="1400" spc="-185">
                <a:latin typeface="Trebuchet MS"/>
                <a:cs typeface="Trebuchet MS"/>
              </a:rPr>
              <a:t>d’entreprendre</a:t>
            </a:r>
            <a:r>
              <a:rPr dirty="0" sz="1400" spc="-235">
                <a:latin typeface="Trebuchet MS"/>
                <a:cs typeface="Trebuchet MS"/>
              </a:rPr>
              <a:t> </a:t>
            </a:r>
            <a:r>
              <a:rPr dirty="0" sz="1400" spc="-180">
                <a:latin typeface="Trebuchet MS"/>
                <a:cs typeface="Trebuchet MS"/>
              </a:rPr>
              <a:t>et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65">
                <a:latin typeface="Trebuchet MS"/>
                <a:cs typeface="Trebuchet MS"/>
              </a:rPr>
              <a:t>le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20">
                <a:latin typeface="Trebuchet MS"/>
                <a:cs typeface="Trebuchet MS"/>
              </a:rPr>
              <a:t>goût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20">
                <a:latin typeface="Trebuchet MS"/>
                <a:cs typeface="Trebuchet MS"/>
              </a:rPr>
              <a:t>du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5">
                <a:latin typeface="Trebuchet MS"/>
                <a:cs typeface="Trebuchet MS"/>
              </a:rPr>
              <a:t>risque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0432" y="2441997"/>
            <a:ext cx="3376295" cy="4610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dirty="0" sz="1400" spc="-125">
                <a:latin typeface="Trebuchet MS"/>
                <a:cs typeface="Trebuchet MS"/>
              </a:rPr>
              <a:t>Mise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en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70">
                <a:latin typeface="Trebuchet MS"/>
                <a:cs typeface="Trebuchet MS"/>
              </a:rPr>
              <a:t>place</a:t>
            </a:r>
            <a:r>
              <a:rPr dirty="0" sz="1400" spc="-220">
                <a:latin typeface="Trebuchet MS"/>
                <a:cs typeface="Trebuchet MS"/>
              </a:rPr>
              <a:t> </a:t>
            </a:r>
            <a:r>
              <a:rPr dirty="0" sz="1400" spc="-165">
                <a:latin typeface="Trebuchet MS"/>
                <a:cs typeface="Trebuchet MS"/>
              </a:rPr>
              <a:t>d’un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70">
                <a:latin typeface="Trebuchet MS"/>
                <a:cs typeface="Trebuchet MS"/>
              </a:rPr>
              <a:t>réseau</a:t>
            </a:r>
            <a:r>
              <a:rPr dirty="0" sz="1400" spc="-220">
                <a:latin typeface="Trebuchet MS"/>
                <a:cs typeface="Trebuchet MS"/>
              </a:rPr>
              <a:t> </a:t>
            </a:r>
            <a:r>
              <a:rPr dirty="0" sz="1400" spc="-180">
                <a:latin typeface="Trebuchet MS"/>
                <a:cs typeface="Trebuchet MS"/>
              </a:rPr>
              <a:t>d’entreprises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65">
                <a:latin typeface="Trebuchet MS"/>
                <a:cs typeface="Trebuchet MS"/>
              </a:rPr>
              <a:t>partenaires</a:t>
            </a:r>
            <a:r>
              <a:rPr dirty="0" sz="1400" spc="-220">
                <a:latin typeface="Trebuchet MS"/>
                <a:cs typeface="Trebuchet MS"/>
              </a:rPr>
              <a:t> </a:t>
            </a:r>
            <a:r>
              <a:rPr dirty="0" sz="1400" spc="-145">
                <a:latin typeface="Trebuchet MS"/>
                <a:cs typeface="Trebuchet MS"/>
              </a:rPr>
              <a:t>pour  </a:t>
            </a:r>
            <a:r>
              <a:rPr dirty="0" sz="1400" spc="-175">
                <a:latin typeface="Trebuchet MS"/>
                <a:cs typeface="Trebuchet MS"/>
              </a:rPr>
              <a:t>faciliter</a:t>
            </a:r>
            <a:r>
              <a:rPr dirty="0" sz="1400" spc="-235">
                <a:latin typeface="Trebuchet MS"/>
                <a:cs typeface="Trebuchet MS"/>
              </a:rPr>
              <a:t> </a:t>
            </a:r>
            <a:r>
              <a:rPr dirty="0" sz="1400" spc="-165">
                <a:latin typeface="Trebuchet MS"/>
                <a:cs typeface="Trebuchet MS"/>
              </a:rPr>
              <a:t>le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75">
                <a:latin typeface="Trebuchet MS"/>
                <a:cs typeface="Trebuchet MS"/>
              </a:rPr>
              <a:t>placement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de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14">
                <a:latin typeface="Trebuchet MS"/>
                <a:cs typeface="Trebuchet MS"/>
              </a:rPr>
              <a:t>nos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60">
                <a:latin typeface="Trebuchet MS"/>
                <a:cs typeface="Trebuchet MS"/>
              </a:rPr>
              <a:t>apprenants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2741" y="2469370"/>
            <a:ext cx="3524885" cy="4610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dirty="0" sz="1400" spc="-125">
                <a:latin typeface="Trebuchet MS"/>
                <a:cs typeface="Trebuchet MS"/>
              </a:rPr>
              <a:t>Mise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en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70">
                <a:latin typeface="Trebuchet MS"/>
                <a:cs typeface="Trebuchet MS"/>
              </a:rPr>
              <a:t>place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65">
                <a:latin typeface="Trebuchet MS"/>
                <a:cs typeface="Trebuchet MS"/>
              </a:rPr>
              <a:t>d’un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45">
                <a:latin typeface="Trebuchet MS"/>
                <a:cs typeface="Trebuchet MS"/>
              </a:rPr>
              <a:t>dispositif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de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45">
                <a:latin typeface="Trebuchet MS"/>
                <a:cs typeface="Trebuchet MS"/>
              </a:rPr>
              <a:t>stages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35">
                <a:latin typeface="Trebuchet MS"/>
                <a:cs typeface="Trebuchet MS"/>
              </a:rPr>
              <a:t>pour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les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60">
                <a:latin typeface="Trebuchet MS"/>
                <a:cs typeface="Trebuchet MS"/>
              </a:rPr>
              <a:t>apprenants  </a:t>
            </a:r>
            <a:r>
              <a:rPr dirty="0" sz="1400" spc="-140">
                <a:latin typeface="Trebuchet MS"/>
                <a:cs typeface="Trebuchet MS"/>
              </a:rPr>
              <a:t>des</a:t>
            </a:r>
            <a:r>
              <a:rPr dirty="0" sz="1400" spc="-235">
                <a:latin typeface="Trebuchet MS"/>
                <a:cs typeface="Trebuchet MS"/>
              </a:rPr>
              <a:t> </a:t>
            </a:r>
            <a:r>
              <a:rPr dirty="0" sz="1400" spc="-155">
                <a:latin typeface="Trebuchet MS"/>
                <a:cs typeface="Trebuchet MS"/>
              </a:rPr>
              <a:t>parcours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professionnels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80">
                <a:latin typeface="Trebuchet MS"/>
                <a:cs typeface="Trebuchet MS"/>
              </a:rPr>
              <a:t>et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65">
                <a:latin typeface="Trebuchet MS"/>
                <a:cs typeface="Trebuchet MS"/>
              </a:rPr>
              <a:t>académiques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07068" y="3249315"/>
            <a:ext cx="3713479" cy="7753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90"/>
              </a:spcBef>
            </a:pPr>
            <a:r>
              <a:rPr dirty="0" sz="1600" spc="-165">
                <a:latin typeface="Trebuchet MS"/>
                <a:cs typeface="Trebuchet MS"/>
              </a:rPr>
              <a:t>Organisation</a:t>
            </a:r>
            <a:r>
              <a:rPr dirty="0" sz="1600" spc="-260">
                <a:latin typeface="Trebuchet MS"/>
                <a:cs typeface="Trebuchet MS"/>
              </a:rPr>
              <a:t> </a:t>
            </a:r>
            <a:r>
              <a:rPr dirty="0" sz="1600" spc="-170">
                <a:latin typeface="Trebuchet MS"/>
                <a:cs typeface="Trebuchet MS"/>
              </a:rPr>
              <a:t>de</a:t>
            </a:r>
            <a:r>
              <a:rPr dirty="0" sz="1600" spc="-260">
                <a:latin typeface="Trebuchet MS"/>
                <a:cs typeface="Trebuchet MS"/>
              </a:rPr>
              <a:t> </a:t>
            </a:r>
            <a:r>
              <a:rPr dirty="0" sz="1600" spc="-150">
                <a:latin typeface="Trebuchet MS"/>
                <a:cs typeface="Trebuchet MS"/>
              </a:rPr>
              <a:t>sessions</a:t>
            </a:r>
            <a:r>
              <a:rPr dirty="0" sz="1600" spc="-254">
                <a:latin typeface="Trebuchet MS"/>
                <a:cs typeface="Trebuchet MS"/>
              </a:rPr>
              <a:t> </a:t>
            </a:r>
            <a:r>
              <a:rPr dirty="0" sz="1600" spc="-195">
                <a:latin typeface="Trebuchet MS"/>
                <a:cs typeface="Trebuchet MS"/>
              </a:rPr>
              <a:t>d’immersion</a:t>
            </a:r>
            <a:r>
              <a:rPr dirty="0" sz="1600" spc="-260">
                <a:latin typeface="Trebuchet MS"/>
                <a:cs typeface="Trebuchet MS"/>
              </a:rPr>
              <a:t> </a:t>
            </a:r>
            <a:r>
              <a:rPr dirty="0" sz="1600" spc="-160">
                <a:latin typeface="Trebuchet MS"/>
                <a:cs typeface="Trebuchet MS"/>
              </a:rPr>
              <a:t>des</a:t>
            </a:r>
            <a:r>
              <a:rPr dirty="0" sz="1600" spc="-260">
                <a:latin typeface="Trebuchet MS"/>
                <a:cs typeface="Trebuchet MS"/>
              </a:rPr>
              <a:t> </a:t>
            </a:r>
            <a:r>
              <a:rPr dirty="0" sz="1600" spc="-180">
                <a:latin typeface="Trebuchet MS"/>
                <a:cs typeface="Trebuchet MS"/>
              </a:rPr>
              <a:t>apprenants  </a:t>
            </a:r>
            <a:r>
              <a:rPr dirty="0" sz="1600" spc="-155">
                <a:latin typeface="Trebuchet MS"/>
                <a:cs typeface="Trebuchet MS"/>
              </a:rPr>
              <a:t>dans </a:t>
            </a:r>
            <a:r>
              <a:rPr dirty="0" sz="1600" spc="-170">
                <a:latin typeface="Trebuchet MS"/>
                <a:cs typeface="Trebuchet MS"/>
              </a:rPr>
              <a:t>les </a:t>
            </a:r>
            <a:r>
              <a:rPr dirty="0" sz="1600" spc="-185">
                <a:latin typeface="Trebuchet MS"/>
                <a:cs typeface="Trebuchet MS"/>
              </a:rPr>
              <a:t>entreprises </a:t>
            </a:r>
            <a:r>
              <a:rPr dirty="0" sz="1600" spc="-155">
                <a:latin typeface="Trebuchet MS"/>
                <a:cs typeface="Trebuchet MS"/>
              </a:rPr>
              <a:t>pour </a:t>
            </a:r>
            <a:r>
              <a:rPr dirty="0" sz="1600" spc="-195">
                <a:latin typeface="Trebuchet MS"/>
                <a:cs typeface="Trebuchet MS"/>
              </a:rPr>
              <a:t>acculturer </a:t>
            </a:r>
            <a:r>
              <a:rPr dirty="0" sz="1600" spc="-170">
                <a:latin typeface="Trebuchet MS"/>
                <a:cs typeface="Trebuchet MS"/>
              </a:rPr>
              <a:t>les </a:t>
            </a:r>
            <a:r>
              <a:rPr dirty="0" sz="1600" spc="-180">
                <a:latin typeface="Trebuchet MS"/>
                <a:cs typeface="Trebuchet MS"/>
              </a:rPr>
              <a:t>apprenants à  </a:t>
            </a:r>
            <a:r>
              <a:rPr dirty="0" sz="1600" spc="-210">
                <a:latin typeface="Trebuchet MS"/>
                <a:cs typeface="Trebuchet MS"/>
              </a:rPr>
              <a:t>l’esprit </a:t>
            </a:r>
            <a:r>
              <a:rPr dirty="0" sz="1600" spc="-170">
                <a:latin typeface="Trebuchet MS"/>
                <a:cs typeface="Trebuchet MS"/>
              </a:rPr>
              <a:t>de</a:t>
            </a:r>
            <a:r>
              <a:rPr dirty="0" sz="1600" spc="-315">
                <a:latin typeface="Trebuchet MS"/>
                <a:cs typeface="Trebuchet MS"/>
              </a:rPr>
              <a:t> </a:t>
            </a:r>
            <a:r>
              <a:rPr dirty="0" sz="1600" spc="-210">
                <a:latin typeface="Trebuchet MS"/>
                <a:cs typeface="Trebuchet MS"/>
              </a:rPr>
              <a:t>l’entreprise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2568" y="4283924"/>
            <a:ext cx="3439160" cy="6781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  <a:spcBef>
                <a:spcPts val="90"/>
              </a:spcBef>
            </a:pPr>
            <a:r>
              <a:rPr dirty="0" sz="1400" spc="-145">
                <a:latin typeface="Trebuchet MS"/>
                <a:cs typeface="Trebuchet MS"/>
              </a:rPr>
              <a:t>Organisation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70">
                <a:latin typeface="Trebuchet MS"/>
                <a:cs typeface="Trebuchet MS"/>
              </a:rPr>
              <a:t>d’intervention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de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professionnels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au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45">
                <a:latin typeface="Trebuchet MS"/>
                <a:cs typeface="Trebuchet MS"/>
              </a:rPr>
              <a:t>sein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des  </a:t>
            </a:r>
            <a:r>
              <a:rPr dirty="0" sz="1400" spc="-155">
                <a:latin typeface="Trebuchet MS"/>
                <a:cs typeface="Trebuchet MS"/>
              </a:rPr>
              <a:t>parcours </a:t>
            </a:r>
            <a:r>
              <a:rPr dirty="0" sz="1400" spc="-150">
                <a:latin typeface="Trebuchet MS"/>
                <a:cs typeface="Trebuchet MS"/>
              </a:rPr>
              <a:t>de </a:t>
            </a:r>
            <a:r>
              <a:rPr dirty="0" sz="1400" spc="-165">
                <a:latin typeface="Trebuchet MS"/>
                <a:cs typeface="Trebuchet MS"/>
              </a:rPr>
              <a:t>formation </a:t>
            </a:r>
            <a:r>
              <a:rPr dirty="0" sz="1400" spc="-135">
                <a:latin typeface="Trebuchet MS"/>
                <a:cs typeface="Trebuchet MS"/>
              </a:rPr>
              <a:t>pour </a:t>
            </a:r>
            <a:r>
              <a:rPr dirty="0" sz="1400" spc="-155">
                <a:latin typeface="Trebuchet MS"/>
                <a:cs typeface="Trebuchet MS"/>
              </a:rPr>
              <a:t>inspirer </a:t>
            </a:r>
            <a:r>
              <a:rPr dirty="0" sz="1400" spc="-150">
                <a:latin typeface="Trebuchet MS"/>
                <a:cs typeface="Trebuchet MS"/>
              </a:rPr>
              <a:t>les </a:t>
            </a:r>
            <a:r>
              <a:rPr dirty="0" sz="1400" spc="-160">
                <a:latin typeface="Trebuchet MS"/>
                <a:cs typeface="Trebuchet MS"/>
              </a:rPr>
              <a:t>apprenants </a:t>
            </a:r>
            <a:r>
              <a:rPr dirty="0" sz="1400" spc="-165">
                <a:latin typeface="Trebuchet MS"/>
                <a:cs typeface="Trebuchet MS"/>
              </a:rPr>
              <a:t>en  </a:t>
            </a:r>
            <a:r>
              <a:rPr dirty="0" sz="1400" spc="-175">
                <a:latin typeface="Trebuchet MS"/>
                <a:cs typeface="Trebuchet MS"/>
              </a:rPr>
              <a:t>termes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50">
                <a:latin typeface="Trebuchet MS"/>
                <a:cs typeface="Trebuchet MS"/>
              </a:rPr>
              <a:t>de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60">
                <a:latin typeface="Trebuchet MS"/>
                <a:cs typeface="Trebuchet MS"/>
              </a:rPr>
              <a:t>projections</a:t>
            </a:r>
            <a:r>
              <a:rPr dirty="0" sz="1400" spc="-229">
                <a:latin typeface="Trebuchet MS"/>
                <a:cs typeface="Trebuchet MS"/>
              </a:rPr>
              <a:t> </a:t>
            </a:r>
            <a:r>
              <a:rPr dirty="0" sz="1400" spc="-180">
                <a:latin typeface="Trebuchet MS"/>
                <a:cs typeface="Trebuchet MS"/>
              </a:rPr>
              <a:t>et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75">
                <a:latin typeface="Trebuchet MS"/>
                <a:cs typeface="Trebuchet MS"/>
              </a:rPr>
              <a:t>d’orientation</a:t>
            </a:r>
            <a:r>
              <a:rPr dirty="0" sz="1400" spc="-225">
                <a:latin typeface="Trebuchet MS"/>
                <a:cs typeface="Trebuchet MS"/>
              </a:rPr>
              <a:t> </a:t>
            </a:r>
            <a:r>
              <a:rPr dirty="0" sz="1400" spc="-160">
                <a:latin typeface="Trebuchet MS"/>
                <a:cs typeface="Trebuchet MS"/>
              </a:rPr>
              <a:t>professionnelle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895424" y="3160552"/>
            <a:ext cx="957935" cy="9579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64430" y="4276569"/>
            <a:ext cx="588098" cy="5864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5" name="object 15"/>
          <p:cNvGrpSpPr/>
          <p:nvPr/>
        </p:nvGrpSpPr>
        <p:grpSpPr>
          <a:xfrm>
            <a:off x="275908" y="2508135"/>
            <a:ext cx="708660" cy="466725"/>
            <a:chOff x="275908" y="2508135"/>
            <a:chExt cx="708660" cy="466725"/>
          </a:xfrm>
        </p:grpSpPr>
        <p:sp>
          <p:nvSpPr>
            <p:cNvPr id="16" name="object 16"/>
            <p:cNvSpPr/>
            <p:nvPr/>
          </p:nvSpPr>
          <p:spPr>
            <a:xfrm>
              <a:off x="488094" y="2527241"/>
              <a:ext cx="421640" cy="292735"/>
            </a:xfrm>
            <a:custGeom>
              <a:avLst/>
              <a:gdLst/>
              <a:ahLst/>
              <a:cxnLst/>
              <a:rect l="l" t="t" r="r" b="b"/>
              <a:pathLst>
                <a:path w="421640" h="292735">
                  <a:moveTo>
                    <a:pt x="201709" y="0"/>
                  </a:moveTo>
                  <a:lnTo>
                    <a:pt x="155778" y="9342"/>
                  </a:lnTo>
                  <a:lnTo>
                    <a:pt x="117139" y="31233"/>
                  </a:lnTo>
                  <a:lnTo>
                    <a:pt x="79819" y="55073"/>
                  </a:lnTo>
                  <a:lnTo>
                    <a:pt x="43899" y="80949"/>
                  </a:lnTo>
                  <a:lnTo>
                    <a:pt x="9461" y="108948"/>
                  </a:lnTo>
                  <a:lnTo>
                    <a:pt x="0" y="129674"/>
                  </a:lnTo>
                  <a:lnTo>
                    <a:pt x="1390" y="141920"/>
                  </a:lnTo>
                  <a:lnTo>
                    <a:pt x="8047" y="151045"/>
                  </a:lnTo>
                  <a:lnTo>
                    <a:pt x="18411" y="155899"/>
                  </a:lnTo>
                  <a:lnTo>
                    <a:pt x="30924" y="155328"/>
                  </a:lnTo>
                  <a:lnTo>
                    <a:pt x="36690" y="153703"/>
                  </a:lnTo>
                  <a:lnTo>
                    <a:pt x="42430" y="151569"/>
                  </a:lnTo>
                  <a:lnTo>
                    <a:pt x="146075" y="97086"/>
                  </a:lnTo>
                  <a:lnTo>
                    <a:pt x="154089" y="94146"/>
                  </a:lnTo>
                  <a:lnTo>
                    <a:pt x="207588" y="128390"/>
                  </a:lnTo>
                  <a:lnTo>
                    <a:pt x="237083" y="158134"/>
                  </a:lnTo>
                  <a:lnTo>
                    <a:pt x="265378" y="189037"/>
                  </a:lnTo>
                  <a:lnTo>
                    <a:pt x="292823" y="220746"/>
                  </a:lnTo>
                  <a:lnTo>
                    <a:pt x="351637" y="292463"/>
                  </a:lnTo>
                  <a:lnTo>
                    <a:pt x="369342" y="277252"/>
                  </a:lnTo>
                  <a:lnTo>
                    <a:pt x="401822" y="244036"/>
                  </a:lnTo>
                  <a:lnTo>
                    <a:pt x="421549" y="211443"/>
                  </a:lnTo>
                  <a:lnTo>
                    <a:pt x="420557" y="204475"/>
                  </a:lnTo>
                  <a:lnTo>
                    <a:pt x="417271" y="196896"/>
                  </a:lnTo>
                  <a:lnTo>
                    <a:pt x="401653" y="167859"/>
                  </a:lnTo>
                  <a:lnTo>
                    <a:pt x="331774" y="34234"/>
                  </a:lnTo>
                  <a:lnTo>
                    <a:pt x="316027" y="43077"/>
                  </a:lnTo>
                  <a:lnTo>
                    <a:pt x="300656" y="45529"/>
                  </a:lnTo>
                  <a:lnTo>
                    <a:pt x="285547" y="42026"/>
                  </a:lnTo>
                  <a:lnTo>
                    <a:pt x="270586" y="33002"/>
                  </a:lnTo>
                  <a:lnTo>
                    <a:pt x="264549" y="28637"/>
                  </a:lnTo>
                  <a:lnTo>
                    <a:pt x="245516" y="16746"/>
                  </a:lnTo>
                  <a:lnTo>
                    <a:pt x="223845" y="5633"/>
                  </a:lnTo>
                  <a:lnTo>
                    <a:pt x="2017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5448" y="2511704"/>
              <a:ext cx="148886" cy="2277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75908" y="2508135"/>
              <a:ext cx="128955" cy="23084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52487" y="2520040"/>
              <a:ext cx="262255" cy="281940"/>
            </a:xfrm>
            <a:custGeom>
              <a:avLst/>
              <a:gdLst/>
              <a:ahLst/>
              <a:cxnLst/>
              <a:rect l="l" t="t" r="r" b="b"/>
              <a:pathLst>
                <a:path w="262255" h="281939">
                  <a:moveTo>
                    <a:pt x="232934" y="0"/>
                  </a:moveTo>
                  <a:lnTo>
                    <a:pt x="192709" y="8199"/>
                  </a:lnTo>
                  <a:lnTo>
                    <a:pt x="150939" y="29801"/>
                  </a:lnTo>
                  <a:lnTo>
                    <a:pt x="137050" y="35098"/>
                  </a:lnTo>
                  <a:lnTo>
                    <a:pt x="122921" y="36434"/>
                  </a:lnTo>
                  <a:lnTo>
                    <a:pt x="108686" y="32212"/>
                  </a:lnTo>
                  <a:lnTo>
                    <a:pt x="94475" y="20835"/>
                  </a:lnTo>
                  <a:lnTo>
                    <a:pt x="87339" y="16178"/>
                  </a:lnTo>
                  <a:lnTo>
                    <a:pt x="34594" y="115976"/>
                  </a:lnTo>
                  <a:lnTo>
                    <a:pt x="0" y="209049"/>
                  </a:lnTo>
                  <a:lnTo>
                    <a:pt x="533" y="218435"/>
                  </a:lnTo>
                  <a:lnTo>
                    <a:pt x="16806" y="237823"/>
                  </a:lnTo>
                  <a:lnTo>
                    <a:pt x="29940" y="252647"/>
                  </a:lnTo>
                  <a:lnTo>
                    <a:pt x="56311" y="281769"/>
                  </a:lnTo>
                  <a:lnTo>
                    <a:pt x="68567" y="269273"/>
                  </a:lnTo>
                  <a:lnTo>
                    <a:pt x="17437" y="213189"/>
                  </a:lnTo>
                  <a:lnTo>
                    <a:pt x="17538" y="209278"/>
                  </a:lnTo>
                  <a:lnTo>
                    <a:pt x="29029" y="179546"/>
                  </a:lnTo>
                  <a:lnTo>
                    <a:pt x="83693" y="34805"/>
                  </a:lnTo>
                  <a:lnTo>
                    <a:pt x="103042" y="48943"/>
                  </a:lnTo>
                  <a:lnTo>
                    <a:pt x="123034" y="54063"/>
                  </a:lnTo>
                  <a:lnTo>
                    <a:pt x="143593" y="51552"/>
                  </a:lnTo>
                  <a:lnTo>
                    <a:pt x="164642" y="42794"/>
                  </a:lnTo>
                  <a:lnTo>
                    <a:pt x="199923" y="24277"/>
                  </a:lnTo>
                  <a:lnTo>
                    <a:pt x="208597" y="20414"/>
                  </a:lnTo>
                  <a:lnTo>
                    <a:pt x="217584" y="17614"/>
                  </a:lnTo>
                  <a:lnTo>
                    <a:pt x="226649" y="16774"/>
                  </a:lnTo>
                  <a:lnTo>
                    <a:pt x="243072" y="20730"/>
                  </a:lnTo>
                  <a:lnTo>
                    <a:pt x="249515" y="19894"/>
                  </a:lnTo>
                  <a:lnTo>
                    <a:pt x="255574" y="16931"/>
                  </a:lnTo>
                  <a:lnTo>
                    <a:pt x="261937" y="12491"/>
                  </a:lnTo>
                  <a:lnTo>
                    <a:pt x="256413" y="9227"/>
                  </a:lnTo>
                  <a:lnTo>
                    <a:pt x="251904" y="5798"/>
                  </a:lnTo>
                  <a:lnTo>
                    <a:pt x="246849" y="3703"/>
                  </a:lnTo>
                  <a:lnTo>
                    <a:pt x="2329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17025" y="2773413"/>
              <a:ext cx="437096" cy="20102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4676812" y="2325112"/>
            <a:ext cx="733657" cy="73365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22885" y="4178363"/>
            <a:ext cx="658253" cy="7497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485" y="764312"/>
            <a:ext cx="1421130" cy="5816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433705">
              <a:lnSpc>
                <a:spcPct val="101400"/>
              </a:lnSpc>
              <a:spcBef>
                <a:spcPts val="95"/>
              </a:spcBef>
            </a:pPr>
            <a:r>
              <a:rPr dirty="0" sz="1800" spc="75"/>
              <a:t>Nos  </a:t>
            </a:r>
            <a:r>
              <a:rPr dirty="0" sz="1800" spc="100"/>
              <a:t>P</a:t>
            </a:r>
            <a:r>
              <a:rPr dirty="0" sz="1800" spc="120"/>
              <a:t>a</a:t>
            </a:r>
            <a:r>
              <a:rPr dirty="0" sz="1800" spc="110"/>
              <a:t>r</a:t>
            </a:r>
            <a:r>
              <a:rPr dirty="0" sz="1800" spc="155"/>
              <a:t>t</a:t>
            </a:r>
            <a:r>
              <a:rPr dirty="0" sz="1800" spc="114"/>
              <a:t>enai</a:t>
            </a:r>
            <a:r>
              <a:rPr dirty="0" sz="1800" spc="70"/>
              <a:t>r</a:t>
            </a:r>
            <a:r>
              <a:rPr dirty="0" sz="1800" spc="55"/>
              <a:t>es</a:t>
            </a:r>
            <a:endParaRPr sz="1800"/>
          </a:p>
        </p:txBody>
      </p:sp>
      <p:sp>
        <p:nvSpPr>
          <p:cNvPr id="3" name="object 3"/>
          <p:cNvSpPr/>
          <p:nvPr/>
        </p:nvSpPr>
        <p:spPr>
          <a:xfrm>
            <a:off x="4807737" y="3073146"/>
            <a:ext cx="1502054" cy="911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790372" y="4171739"/>
            <a:ext cx="1457045" cy="832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53758" y="0"/>
            <a:ext cx="2329180" cy="1564005"/>
            <a:chOff x="6753758" y="0"/>
            <a:chExt cx="2329180" cy="1564005"/>
          </a:xfrm>
        </p:grpSpPr>
        <p:sp>
          <p:nvSpPr>
            <p:cNvPr id="3" name="object 3"/>
            <p:cNvSpPr/>
            <p:nvPr/>
          </p:nvSpPr>
          <p:spPr>
            <a:xfrm>
              <a:off x="6753758" y="0"/>
              <a:ext cx="2328672" cy="156366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58698" y="175958"/>
              <a:ext cx="1927225" cy="12215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83450" y="91262"/>
            <a:ext cx="1536941" cy="1884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1884" y="865384"/>
            <a:ext cx="1475105" cy="7639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44805" marR="336550">
              <a:lnSpc>
                <a:spcPct val="100899"/>
              </a:lnSpc>
              <a:spcBef>
                <a:spcPts val="95"/>
              </a:spcBef>
            </a:pPr>
            <a:r>
              <a:rPr dirty="0" sz="1600" spc="60" b="1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dirty="0" sz="1600" spc="55" b="1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dirty="0" sz="1600" spc="50" b="1">
                <a:solidFill>
                  <a:srgbClr val="FF0000"/>
                </a:solidFill>
                <a:latin typeface="Arial"/>
                <a:cs typeface="Arial"/>
              </a:rPr>
              <a:t>vi</a:t>
            </a:r>
            <a:r>
              <a:rPr dirty="0" sz="1600" spc="55" b="1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dirty="0" sz="1600" spc="85" b="1">
                <a:solidFill>
                  <a:srgbClr val="FF0000"/>
                </a:solidFill>
                <a:latin typeface="Arial"/>
                <a:cs typeface="Arial"/>
              </a:rPr>
              <a:t>e  </a:t>
            </a:r>
            <a:r>
              <a:rPr dirty="0" sz="1600" spc="105" b="1">
                <a:solidFill>
                  <a:srgbClr val="FF0000"/>
                </a:solidFill>
                <a:latin typeface="Arial"/>
                <a:cs typeface="Arial"/>
              </a:rPr>
              <a:t>à</a:t>
            </a:r>
            <a:r>
              <a:rPr dirty="0" sz="16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600" spc="70" b="1">
                <a:solidFill>
                  <a:srgbClr val="FF0000"/>
                </a:solidFill>
                <a:latin typeface="Arial"/>
                <a:cs typeface="Arial"/>
              </a:rPr>
              <a:t>la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600" spc="140" b="1">
                <a:solidFill>
                  <a:srgbClr val="FF0000"/>
                </a:solidFill>
                <a:latin typeface="Arial"/>
                <a:cs typeface="Arial"/>
              </a:rPr>
              <a:t>communauté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1111" y="2278360"/>
            <a:ext cx="7894320" cy="20681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499"/>
              </a:lnSpc>
              <a:spcBef>
                <a:spcPts val="90"/>
              </a:spcBef>
            </a:pPr>
            <a:r>
              <a:rPr dirty="0" sz="2200" spc="-515">
                <a:latin typeface="Verdana"/>
                <a:cs typeface="Verdana"/>
              </a:rPr>
              <a:t>ABS</a:t>
            </a:r>
            <a:r>
              <a:rPr dirty="0" sz="2200" spc="-500">
                <a:latin typeface="Verdana"/>
                <a:cs typeface="Verdana"/>
              </a:rPr>
              <a:t> </a:t>
            </a:r>
            <a:r>
              <a:rPr dirty="0" sz="2200" spc="-430">
                <a:latin typeface="Verdana"/>
                <a:cs typeface="Verdana"/>
              </a:rPr>
              <a:t>ne</a:t>
            </a:r>
            <a:r>
              <a:rPr dirty="0" sz="2200" spc="-500">
                <a:latin typeface="Verdana"/>
                <a:cs typeface="Verdana"/>
              </a:rPr>
              <a:t> </a:t>
            </a:r>
            <a:r>
              <a:rPr dirty="0" sz="2200" spc="-450">
                <a:latin typeface="Verdana"/>
                <a:cs typeface="Verdana"/>
              </a:rPr>
              <a:t>se</a:t>
            </a:r>
            <a:r>
              <a:rPr dirty="0" sz="2200" spc="-495">
                <a:latin typeface="Verdana"/>
                <a:cs typeface="Verdana"/>
              </a:rPr>
              <a:t> </a:t>
            </a:r>
            <a:r>
              <a:rPr dirty="0" sz="2200" spc="-365">
                <a:latin typeface="Verdana"/>
                <a:cs typeface="Verdana"/>
              </a:rPr>
              <a:t>limite</a:t>
            </a:r>
            <a:r>
              <a:rPr dirty="0" sz="2200" spc="-500">
                <a:latin typeface="Verdana"/>
                <a:cs typeface="Verdana"/>
              </a:rPr>
              <a:t> </a:t>
            </a:r>
            <a:r>
              <a:rPr dirty="0" sz="2200" spc="-455">
                <a:latin typeface="Verdana"/>
                <a:cs typeface="Verdana"/>
              </a:rPr>
              <a:t>pas</a:t>
            </a:r>
            <a:r>
              <a:rPr dirty="0" sz="2200" spc="-500">
                <a:latin typeface="Verdana"/>
                <a:cs typeface="Verdana"/>
              </a:rPr>
              <a:t> </a:t>
            </a:r>
            <a:r>
              <a:rPr dirty="0" sz="2200" spc="-445">
                <a:latin typeface="Verdana"/>
                <a:cs typeface="Verdana"/>
              </a:rPr>
              <a:t>à</a:t>
            </a:r>
            <a:r>
              <a:rPr dirty="0" sz="2200" spc="-495">
                <a:latin typeface="Verdana"/>
                <a:cs typeface="Verdana"/>
              </a:rPr>
              <a:t> </a:t>
            </a:r>
            <a:r>
              <a:rPr dirty="0" sz="2200" spc="-440">
                <a:latin typeface="Verdana"/>
                <a:cs typeface="Verdana"/>
              </a:rPr>
              <a:t>proposer</a:t>
            </a:r>
            <a:r>
              <a:rPr dirty="0" sz="2200" spc="-500">
                <a:latin typeface="Verdana"/>
                <a:cs typeface="Verdana"/>
              </a:rPr>
              <a:t> </a:t>
            </a:r>
            <a:r>
              <a:rPr dirty="0" sz="2200" spc="-440">
                <a:latin typeface="Verdana"/>
                <a:cs typeface="Verdana"/>
              </a:rPr>
              <a:t>des</a:t>
            </a:r>
            <a:r>
              <a:rPr dirty="0" sz="2200" spc="-495">
                <a:latin typeface="Verdana"/>
                <a:cs typeface="Verdana"/>
              </a:rPr>
              <a:t> </a:t>
            </a:r>
            <a:r>
              <a:rPr dirty="0" sz="2200" spc="-440">
                <a:latin typeface="Verdana"/>
                <a:cs typeface="Verdana"/>
              </a:rPr>
              <a:t>parcours</a:t>
            </a:r>
            <a:r>
              <a:rPr dirty="0" sz="2200" spc="-500">
                <a:latin typeface="Verdana"/>
                <a:cs typeface="Verdana"/>
              </a:rPr>
              <a:t> </a:t>
            </a:r>
            <a:r>
              <a:rPr dirty="0" sz="2200" spc="-420">
                <a:latin typeface="Verdana"/>
                <a:cs typeface="Verdana"/>
              </a:rPr>
              <a:t>de</a:t>
            </a:r>
            <a:r>
              <a:rPr dirty="0" sz="2200" spc="-500">
                <a:latin typeface="Verdana"/>
                <a:cs typeface="Verdana"/>
              </a:rPr>
              <a:t> </a:t>
            </a:r>
            <a:r>
              <a:rPr dirty="0" sz="2200" spc="-425">
                <a:latin typeface="Verdana"/>
                <a:cs typeface="Verdana"/>
              </a:rPr>
              <a:t>formation</a:t>
            </a:r>
            <a:r>
              <a:rPr dirty="0" sz="2200" spc="-495">
                <a:latin typeface="Verdana"/>
                <a:cs typeface="Verdana"/>
              </a:rPr>
              <a:t> </a:t>
            </a:r>
            <a:r>
              <a:rPr dirty="0" sz="2200" spc="-450">
                <a:latin typeface="Verdana"/>
                <a:cs typeface="Verdana"/>
              </a:rPr>
              <a:t>académiques</a:t>
            </a:r>
            <a:r>
              <a:rPr dirty="0" sz="2200" spc="-500">
                <a:latin typeface="Verdana"/>
                <a:cs typeface="Verdana"/>
              </a:rPr>
              <a:t> </a:t>
            </a:r>
            <a:r>
              <a:rPr dirty="0" sz="2200" spc="-370">
                <a:latin typeface="Verdana"/>
                <a:cs typeface="Verdana"/>
              </a:rPr>
              <a:t>et</a:t>
            </a:r>
            <a:r>
              <a:rPr dirty="0" sz="2200" spc="-495">
                <a:latin typeface="Verdana"/>
                <a:cs typeface="Verdana"/>
              </a:rPr>
              <a:t> </a:t>
            </a:r>
            <a:r>
              <a:rPr dirty="0" sz="2200" spc="-434">
                <a:latin typeface="Verdana"/>
                <a:cs typeface="Verdana"/>
              </a:rPr>
              <a:t>professionnels.  </a:t>
            </a:r>
            <a:r>
              <a:rPr dirty="0" sz="2200" spc="-425">
                <a:latin typeface="Verdana"/>
                <a:cs typeface="Verdana"/>
              </a:rPr>
              <a:t>L’établissement </a:t>
            </a:r>
            <a:r>
              <a:rPr dirty="0" sz="2200" spc="-459">
                <a:latin typeface="Verdana"/>
                <a:cs typeface="Verdana"/>
              </a:rPr>
              <a:t>accompagne ses </a:t>
            </a:r>
            <a:r>
              <a:rPr dirty="0" sz="2200" spc="-440">
                <a:latin typeface="Verdana"/>
                <a:cs typeface="Verdana"/>
              </a:rPr>
              <a:t>apprenants </a:t>
            </a:r>
            <a:r>
              <a:rPr dirty="0" sz="2200" spc="-420">
                <a:latin typeface="Verdana"/>
                <a:cs typeface="Verdana"/>
              </a:rPr>
              <a:t>dans </a:t>
            </a:r>
            <a:r>
              <a:rPr dirty="0" sz="2200" spc="-320">
                <a:latin typeface="Verdana"/>
                <a:cs typeface="Verdana"/>
              </a:rPr>
              <a:t>le</a:t>
            </a:r>
            <a:r>
              <a:rPr dirty="0" sz="2200" spc="-655">
                <a:latin typeface="Verdana"/>
                <a:cs typeface="Verdana"/>
              </a:rPr>
              <a:t> </a:t>
            </a:r>
            <a:r>
              <a:rPr dirty="0" sz="2200" spc="-415">
                <a:latin typeface="Verdana"/>
                <a:cs typeface="Verdana"/>
              </a:rPr>
              <a:t>développement </a:t>
            </a:r>
            <a:r>
              <a:rPr dirty="0" sz="2200" spc="-385">
                <a:latin typeface="Verdana"/>
                <a:cs typeface="Verdana"/>
              </a:rPr>
              <a:t>d’une </a:t>
            </a:r>
            <a:r>
              <a:rPr dirty="0" sz="2200" spc="-380">
                <a:latin typeface="Verdana"/>
                <a:cs typeface="Verdana"/>
              </a:rPr>
              <a:t>conscience  </a:t>
            </a:r>
            <a:r>
              <a:rPr dirty="0" sz="2200" spc="-415">
                <a:latin typeface="Verdana"/>
                <a:cs typeface="Verdana"/>
              </a:rPr>
              <a:t>citoyenne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365">
                <a:latin typeface="Verdana"/>
                <a:cs typeface="Verdana"/>
              </a:rPr>
              <a:t>et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430">
                <a:latin typeface="Verdana"/>
                <a:cs typeface="Verdana"/>
              </a:rPr>
              <a:t>une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365">
                <a:latin typeface="Verdana"/>
                <a:cs typeface="Verdana"/>
              </a:rPr>
              <a:t>implication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415">
                <a:latin typeface="Verdana"/>
                <a:cs typeface="Verdana"/>
              </a:rPr>
              <a:t>de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420">
                <a:latin typeface="Verdana"/>
                <a:cs typeface="Verdana"/>
              </a:rPr>
              <a:t>ces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405">
                <a:latin typeface="Verdana"/>
                <a:cs typeface="Verdana"/>
              </a:rPr>
              <a:t>derniers</a:t>
            </a:r>
            <a:r>
              <a:rPr dirty="0" sz="2200" spc="-459">
                <a:latin typeface="Verdana"/>
                <a:cs typeface="Verdana"/>
              </a:rPr>
              <a:t> </a:t>
            </a:r>
            <a:r>
              <a:rPr dirty="0" sz="2200" spc="-440">
                <a:latin typeface="Verdana"/>
                <a:cs typeface="Verdana"/>
              </a:rPr>
              <a:t>dans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380">
                <a:latin typeface="Verdana"/>
                <a:cs typeface="Verdana"/>
              </a:rPr>
              <a:t>les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420">
                <a:latin typeface="Verdana"/>
                <a:cs typeface="Verdana"/>
              </a:rPr>
              <a:t>services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445">
                <a:latin typeface="Verdana"/>
                <a:cs typeface="Verdana"/>
              </a:rPr>
              <a:t>à</a:t>
            </a:r>
            <a:r>
              <a:rPr dirty="0" sz="2200" spc="-465">
                <a:latin typeface="Verdana"/>
                <a:cs typeface="Verdana"/>
              </a:rPr>
              <a:t> </a:t>
            </a:r>
            <a:r>
              <a:rPr dirty="0" sz="2200" spc="-350">
                <a:latin typeface="Verdana"/>
                <a:cs typeface="Verdana"/>
              </a:rPr>
              <a:t>la</a:t>
            </a:r>
            <a:r>
              <a:rPr dirty="0" sz="2200" spc="-465">
                <a:latin typeface="Verdana"/>
                <a:cs typeface="Verdana"/>
              </a:rPr>
              <a:t> communauté. </a:t>
            </a:r>
            <a:r>
              <a:rPr dirty="0" sz="2200" spc="-445">
                <a:latin typeface="Verdana"/>
                <a:cs typeface="Verdana"/>
              </a:rPr>
              <a:t>Tout</a:t>
            </a:r>
            <a:r>
              <a:rPr dirty="0" sz="2200" spc="-459">
                <a:latin typeface="Verdana"/>
                <a:cs typeface="Verdana"/>
              </a:rPr>
              <a:t> </a:t>
            </a:r>
            <a:r>
              <a:rPr dirty="0" sz="2200" spc="-465">
                <a:latin typeface="Verdana"/>
                <a:cs typeface="Verdana"/>
              </a:rPr>
              <a:t>au  </a:t>
            </a:r>
            <a:r>
              <a:rPr dirty="0" sz="2200" spc="-360">
                <a:latin typeface="Verdana"/>
                <a:cs typeface="Verdana"/>
              </a:rPr>
              <a:t>long </a:t>
            </a:r>
            <a:r>
              <a:rPr dirty="0" sz="2200" spc="-405">
                <a:latin typeface="Verdana"/>
                <a:cs typeface="Verdana"/>
              </a:rPr>
              <a:t>de </a:t>
            </a:r>
            <a:r>
              <a:rPr dirty="0" sz="2200" spc="-385">
                <a:latin typeface="Verdana"/>
                <a:cs typeface="Verdana"/>
              </a:rPr>
              <a:t>l’année </a:t>
            </a:r>
            <a:r>
              <a:rPr dirty="0" sz="2200" spc="-490">
                <a:latin typeface="Verdana"/>
                <a:cs typeface="Verdana"/>
              </a:rPr>
              <a:t>ABS </a:t>
            </a:r>
            <a:r>
              <a:rPr dirty="0" sz="2200" spc="-390">
                <a:latin typeface="Verdana"/>
                <a:cs typeface="Verdana"/>
              </a:rPr>
              <a:t>déroule </a:t>
            </a:r>
            <a:r>
              <a:rPr dirty="0" sz="2200" spc="-415">
                <a:latin typeface="Verdana"/>
                <a:cs typeface="Verdana"/>
              </a:rPr>
              <a:t>une </a:t>
            </a:r>
            <a:r>
              <a:rPr dirty="0" sz="2200" spc="-420">
                <a:latin typeface="Verdana"/>
                <a:cs typeface="Verdana"/>
              </a:rPr>
              <a:t>programmation </a:t>
            </a:r>
            <a:r>
              <a:rPr dirty="0" sz="2200" spc="-365">
                <a:latin typeface="Verdana"/>
                <a:cs typeface="Verdana"/>
              </a:rPr>
              <a:t>d’actions </a:t>
            </a:r>
            <a:r>
              <a:rPr dirty="0" sz="2200" spc="-405">
                <a:latin typeface="Verdana"/>
                <a:cs typeface="Verdana"/>
              </a:rPr>
              <a:t>citoyennes </a:t>
            </a:r>
            <a:r>
              <a:rPr dirty="0" sz="2200" spc="-370">
                <a:latin typeface="Verdana"/>
                <a:cs typeface="Verdana"/>
              </a:rPr>
              <a:t>choisies </a:t>
            </a:r>
            <a:r>
              <a:rPr dirty="0" sz="2200" spc="-405">
                <a:latin typeface="Verdana"/>
                <a:cs typeface="Verdana"/>
              </a:rPr>
              <a:t>par </a:t>
            </a:r>
            <a:r>
              <a:rPr dirty="0" sz="2200" spc="-375">
                <a:latin typeface="Verdana"/>
                <a:cs typeface="Verdana"/>
              </a:rPr>
              <a:t>les  </a:t>
            </a:r>
            <a:r>
              <a:rPr dirty="0" sz="2200" spc="-434">
                <a:latin typeface="Verdana"/>
                <a:cs typeface="Verdana"/>
              </a:rPr>
              <a:t>apprenants</a:t>
            </a:r>
            <a:r>
              <a:rPr dirty="0" sz="2200" spc="-490">
                <a:latin typeface="Verdana"/>
                <a:cs typeface="Verdana"/>
              </a:rPr>
              <a:t> </a:t>
            </a:r>
            <a:r>
              <a:rPr dirty="0" sz="2200" spc="-380">
                <a:latin typeface="Verdana"/>
                <a:cs typeface="Verdana"/>
              </a:rPr>
              <a:t>et</a:t>
            </a:r>
            <a:r>
              <a:rPr dirty="0" sz="2200" spc="-535">
                <a:latin typeface="Verdana"/>
                <a:cs typeface="Verdana"/>
              </a:rPr>
              <a:t> </a:t>
            </a:r>
            <a:r>
              <a:rPr dirty="0" sz="2200" spc="-450">
                <a:latin typeface="Verdana"/>
                <a:cs typeface="Verdana"/>
              </a:rPr>
              <a:t>l’encadrement</a:t>
            </a:r>
            <a:r>
              <a:rPr dirty="0" sz="2200" spc="-530">
                <a:latin typeface="Verdana"/>
                <a:cs typeface="Verdana"/>
              </a:rPr>
              <a:t> </a:t>
            </a:r>
            <a:r>
              <a:rPr dirty="0" sz="2200" spc="-455">
                <a:latin typeface="Verdana"/>
                <a:cs typeface="Verdana"/>
              </a:rPr>
              <a:t>pédagogique.</a:t>
            </a:r>
            <a:r>
              <a:rPr dirty="0" sz="2200" spc="-215">
                <a:latin typeface="Verdana"/>
                <a:cs typeface="Verdana"/>
              </a:rPr>
              <a:t> </a:t>
            </a:r>
            <a:r>
              <a:rPr dirty="0" sz="2200" spc="-500">
                <a:latin typeface="Verdana"/>
                <a:cs typeface="Verdana"/>
              </a:rPr>
              <a:t>Ces</a:t>
            </a:r>
            <a:r>
              <a:rPr dirty="0" sz="2200" spc="-535">
                <a:latin typeface="Verdana"/>
                <a:cs typeface="Verdana"/>
              </a:rPr>
              <a:t> </a:t>
            </a:r>
            <a:r>
              <a:rPr dirty="0" sz="2200" spc="-415">
                <a:latin typeface="Verdana"/>
                <a:cs typeface="Verdana"/>
              </a:rPr>
              <a:t>actions</a:t>
            </a:r>
            <a:r>
              <a:rPr dirty="0" sz="2200" spc="-535">
                <a:latin typeface="Verdana"/>
                <a:cs typeface="Verdana"/>
              </a:rPr>
              <a:t> </a:t>
            </a:r>
            <a:r>
              <a:rPr dirty="0" sz="2200" spc="-434">
                <a:latin typeface="Verdana"/>
                <a:cs typeface="Verdana"/>
              </a:rPr>
              <a:t>visent</a:t>
            </a:r>
            <a:r>
              <a:rPr dirty="0" sz="2200" spc="-535">
                <a:latin typeface="Verdana"/>
                <a:cs typeface="Verdana"/>
              </a:rPr>
              <a:t> </a:t>
            </a:r>
            <a:r>
              <a:rPr dirty="0" sz="2200" spc="-465">
                <a:latin typeface="Verdana"/>
                <a:cs typeface="Verdana"/>
              </a:rPr>
              <a:t>dans</a:t>
            </a:r>
            <a:r>
              <a:rPr dirty="0" sz="2200" spc="-530">
                <a:latin typeface="Verdana"/>
                <a:cs typeface="Verdana"/>
              </a:rPr>
              <a:t> </a:t>
            </a:r>
            <a:r>
              <a:rPr dirty="0" sz="2200" spc="-400">
                <a:latin typeface="Verdana"/>
                <a:cs typeface="Verdana"/>
              </a:rPr>
              <a:t>leur</a:t>
            </a:r>
            <a:r>
              <a:rPr dirty="0" sz="2200" spc="-535">
                <a:latin typeface="Verdana"/>
                <a:cs typeface="Verdana"/>
              </a:rPr>
              <a:t> </a:t>
            </a:r>
            <a:r>
              <a:rPr dirty="0" sz="2200" spc="-400">
                <a:latin typeface="Verdana"/>
                <a:cs typeface="Verdana"/>
              </a:rPr>
              <a:t>intégralité</a:t>
            </a:r>
            <a:r>
              <a:rPr dirty="0" sz="2200" spc="-535">
                <a:latin typeface="Verdana"/>
                <a:cs typeface="Verdana"/>
              </a:rPr>
              <a:t> </a:t>
            </a:r>
            <a:r>
              <a:rPr dirty="0" sz="2200" spc="-395">
                <a:latin typeface="Verdana"/>
                <a:cs typeface="Verdana"/>
              </a:rPr>
              <a:t>l’atteinte  </a:t>
            </a:r>
            <a:r>
              <a:rPr dirty="0" sz="2200" spc="-430">
                <a:latin typeface="Verdana"/>
                <a:cs typeface="Verdana"/>
              </a:rPr>
              <a:t>des </a:t>
            </a:r>
            <a:r>
              <a:rPr dirty="0" sz="2200" spc="-370">
                <a:latin typeface="Verdana"/>
                <a:cs typeface="Verdana"/>
              </a:rPr>
              <a:t>objectifs </a:t>
            </a:r>
            <a:r>
              <a:rPr dirty="0" sz="2200" spc="-409">
                <a:latin typeface="Verdana"/>
                <a:cs typeface="Verdana"/>
              </a:rPr>
              <a:t>de </a:t>
            </a:r>
            <a:r>
              <a:rPr dirty="0" sz="2200" spc="-430">
                <a:latin typeface="Verdana"/>
                <a:cs typeface="Verdana"/>
              </a:rPr>
              <a:t>développement</a:t>
            </a:r>
            <a:r>
              <a:rPr dirty="0" sz="2200" spc="-635">
                <a:latin typeface="Verdana"/>
                <a:cs typeface="Verdana"/>
              </a:rPr>
              <a:t> </a:t>
            </a:r>
            <a:r>
              <a:rPr dirty="0" sz="2200" spc="-520">
                <a:latin typeface="Verdana"/>
                <a:cs typeface="Verdana"/>
              </a:rPr>
              <a:t>(ODD)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7922" y="3563830"/>
            <a:ext cx="1586077" cy="1584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091370" y="3020199"/>
            <a:ext cx="346135" cy="3327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6808" y="3020199"/>
            <a:ext cx="399884" cy="3998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3097" y="2372105"/>
            <a:ext cx="330835" cy="331470"/>
          </a:xfrm>
          <a:custGeom>
            <a:avLst/>
            <a:gdLst/>
            <a:ahLst/>
            <a:cxnLst/>
            <a:rect l="l" t="t" r="r" b="b"/>
            <a:pathLst>
              <a:path w="330834" h="331469">
                <a:moveTo>
                  <a:pt x="161975" y="108178"/>
                </a:moveTo>
                <a:lnTo>
                  <a:pt x="160540" y="102095"/>
                </a:lnTo>
                <a:lnTo>
                  <a:pt x="159880" y="97701"/>
                </a:lnTo>
                <a:lnTo>
                  <a:pt x="145808" y="46101"/>
                </a:lnTo>
                <a:lnTo>
                  <a:pt x="144894" y="44665"/>
                </a:lnTo>
                <a:lnTo>
                  <a:pt x="138798" y="43916"/>
                </a:lnTo>
                <a:lnTo>
                  <a:pt x="133908" y="45250"/>
                </a:lnTo>
                <a:lnTo>
                  <a:pt x="129489" y="48514"/>
                </a:lnTo>
                <a:lnTo>
                  <a:pt x="136474" y="64579"/>
                </a:lnTo>
                <a:lnTo>
                  <a:pt x="142100" y="81064"/>
                </a:lnTo>
                <a:lnTo>
                  <a:pt x="146685" y="97929"/>
                </a:lnTo>
                <a:lnTo>
                  <a:pt x="150533" y="115176"/>
                </a:lnTo>
                <a:lnTo>
                  <a:pt x="161709" y="109397"/>
                </a:lnTo>
                <a:lnTo>
                  <a:pt x="161975" y="108178"/>
                </a:lnTo>
                <a:close/>
              </a:path>
              <a:path w="330834" h="331469">
                <a:moveTo>
                  <a:pt x="260210" y="244500"/>
                </a:moveTo>
                <a:lnTo>
                  <a:pt x="256159" y="240017"/>
                </a:lnTo>
                <a:lnTo>
                  <a:pt x="213842" y="197497"/>
                </a:lnTo>
                <a:lnTo>
                  <a:pt x="212242" y="196875"/>
                </a:lnTo>
                <a:lnTo>
                  <a:pt x="208229" y="198958"/>
                </a:lnTo>
                <a:lnTo>
                  <a:pt x="201422" y="203174"/>
                </a:lnTo>
                <a:lnTo>
                  <a:pt x="214376" y="215404"/>
                </a:lnTo>
                <a:lnTo>
                  <a:pt x="226631" y="228092"/>
                </a:lnTo>
                <a:lnTo>
                  <a:pt x="238036" y="241541"/>
                </a:lnTo>
                <a:lnTo>
                  <a:pt x="248462" y="256044"/>
                </a:lnTo>
                <a:lnTo>
                  <a:pt x="251282" y="253580"/>
                </a:lnTo>
                <a:lnTo>
                  <a:pt x="254203" y="251561"/>
                </a:lnTo>
                <a:lnTo>
                  <a:pt x="260210" y="244500"/>
                </a:lnTo>
                <a:close/>
              </a:path>
              <a:path w="330834" h="331469">
                <a:moveTo>
                  <a:pt x="330542" y="177850"/>
                </a:moveTo>
                <a:lnTo>
                  <a:pt x="326631" y="127723"/>
                </a:lnTo>
                <a:lnTo>
                  <a:pt x="310781" y="86271"/>
                </a:lnTo>
                <a:lnTo>
                  <a:pt x="285470" y="51587"/>
                </a:lnTo>
                <a:lnTo>
                  <a:pt x="252590" y="24866"/>
                </a:lnTo>
                <a:lnTo>
                  <a:pt x="215493" y="7924"/>
                </a:lnTo>
                <a:lnTo>
                  <a:pt x="171780" y="0"/>
                </a:lnTo>
                <a:lnTo>
                  <a:pt x="127635" y="4203"/>
                </a:lnTo>
                <a:lnTo>
                  <a:pt x="86779" y="19596"/>
                </a:lnTo>
                <a:lnTo>
                  <a:pt x="52451" y="44183"/>
                </a:lnTo>
                <a:lnTo>
                  <a:pt x="25793" y="76212"/>
                </a:lnTo>
                <a:lnTo>
                  <a:pt x="7924" y="113919"/>
                </a:lnTo>
                <a:lnTo>
                  <a:pt x="0" y="155511"/>
                </a:lnTo>
                <a:lnTo>
                  <a:pt x="3111" y="199224"/>
                </a:lnTo>
                <a:lnTo>
                  <a:pt x="22110" y="248869"/>
                </a:lnTo>
                <a:lnTo>
                  <a:pt x="55143" y="289267"/>
                </a:lnTo>
                <a:lnTo>
                  <a:pt x="98945" y="317474"/>
                </a:lnTo>
                <a:lnTo>
                  <a:pt x="150215" y="330568"/>
                </a:lnTo>
                <a:lnTo>
                  <a:pt x="169900" y="331152"/>
                </a:lnTo>
                <a:lnTo>
                  <a:pt x="189255" y="329488"/>
                </a:lnTo>
                <a:lnTo>
                  <a:pt x="226936" y="319290"/>
                </a:lnTo>
                <a:lnTo>
                  <a:pt x="238696" y="313982"/>
                </a:lnTo>
                <a:lnTo>
                  <a:pt x="244259" y="311442"/>
                </a:lnTo>
                <a:lnTo>
                  <a:pt x="239750" y="305993"/>
                </a:lnTo>
                <a:lnTo>
                  <a:pt x="195808" y="321424"/>
                </a:lnTo>
                <a:lnTo>
                  <a:pt x="152031" y="323837"/>
                </a:lnTo>
                <a:lnTo>
                  <a:pt x="110477" y="314528"/>
                </a:lnTo>
                <a:lnTo>
                  <a:pt x="73228" y="294843"/>
                </a:lnTo>
                <a:lnTo>
                  <a:pt x="42303" y="266039"/>
                </a:lnTo>
                <a:lnTo>
                  <a:pt x="19837" y="229514"/>
                </a:lnTo>
                <a:lnTo>
                  <a:pt x="7226" y="181216"/>
                </a:lnTo>
                <a:lnTo>
                  <a:pt x="9969" y="132867"/>
                </a:lnTo>
                <a:lnTo>
                  <a:pt x="26809" y="87909"/>
                </a:lnTo>
                <a:lnTo>
                  <a:pt x="56489" y="49758"/>
                </a:lnTo>
                <a:lnTo>
                  <a:pt x="97713" y="21844"/>
                </a:lnTo>
                <a:lnTo>
                  <a:pt x="146469" y="7924"/>
                </a:lnTo>
                <a:lnTo>
                  <a:pt x="195275" y="9626"/>
                </a:lnTo>
                <a:lnTo>
                  <a:pt x="240766" y="25793"/>
                </a:lnTo>
                <a:lnTo>
                  <a:pt x="279590" y="55245"/>
                </a:lnTo>
                <a:lnTo>
                  <a:pt x="308394" y="96824"/>
                </a:lnTo>
                <a:lnTo>
                  <a:pt x="322478" y="142684"/>
                </a:lnTo>
                <a:lnTo>
                  <a:pt x="322516" y="188201"/>
                </a:lnTo>
                <a:lnTo>
                  <a:pt x="310146" y="230746"/>
                </a:lnTo>
                <a:lnTo>
                  <a:pt x="287020" y="267690"/>
                </a:lnTo>
                <a:lnTo>
                  <a:pt x="254787" y="296405"/>
                </a:lnTo>
                <a:lnTo>
                  <a:pt x="253225" y="282803"/>
                </a:lnTo>
                <a:lnTo>
                  <a:pt x="253314" y="282562"/>
                </a:lnTo>
                <a:lnTo>
                  <a:pt x="253949" y="280873"/>
                </a:lnTo>
                <a:lnTo>
                  <a:pt x="254939" y="276364"/>
                </a:lnTo>
                <a:lnTo>
                  <a:pt x="254635" y="274256"/>
                </a:lnTo>
                <a:lnTo>
                  <a:pt x="252882" y="272884"/>
                </a:lnTo>
                <a:lnTo>
                  <a:pt x="248526" y="273786"/>
                </a:lnTo>
                <a:lnTo>
                  <a:pt x="247624" y="274574"/>
                </a:lnTo>
                <a:lnTo>
                  <a:pt x="233616" y="282562"/>
                </a:lnTo>
                <a:lnTo>
                  <a:pt x="234657" y="277304"/>
                </a:lnTo>
                <a:lnTo>
                  <a:pt x="241007" y="272173"/>
                </a:lnTo>
                <a:lnTo>
                  <a:pt x="240715" y="272034"/>
                </a:lnTo>
                <a:lnTo>
                  <a:pt x="232422" y="268173"/>
                </a:lnTo>
                <a:lnTo>
                  <a:pt x="235394" y="266039"/>
                </a:lnTo>
                <a:lnTo>
                  <a:pt x="240779" y="262077"/>
                </a:lnTo>
                <a:lnTo>
                  <a:pt x="207975" y="224866"/>
                </a:lnTo>
                <a:lnTo>
                  <a:pt x="193128" y="210362"/>
                </a:lnTo>
                <a:lnTo>
                  <a:pt x="184759" y="224866"/>
                </a:lnTo>
                <a:lnTo>
                  <a:pt x="163271" y="201764"/>
                </a:lnTo>
                <a:lnTo>
                  <a:pt x="145453" y="176441"/>
                </a:lnTo>
                <a:lnTo>
                  <a:pt x="131584" y="148742"/>
                </a:lnTo>
                <a:lnTo>
                  <a:pt x="121932" y="118491"/>
                </a:lnTo>
                <a:lnTo>
                  <a:pt x="139547" y="118491"/>
                </a:lnTo>
                <a:lnTo>
                  <a:pt x="135458" y="101155"/>
                </a:lnTo>
                <a:lnTo>
                  <a:pt x="130657" y="84201"/>
                </a:lnTo>
                <a:lnTo>
                  <a:pt x="125031" y="67614"/>
                </a:lnTo>
                <a:lnTo>
                  <a:pt x="118478" y="51371"/>
                </a:lnTo>
                <a:lnTo>
                  <a:pt x="110007" y="54825"/>
                </a:lnTo>
                <a:lnTo>
                  <a:pt x="83121" y="72466"/>
                </a:lnTo>
                <a:lnTo>
                  <a:pt x="84099" y="87909"/>
                </a:lnTo>
                <a:lnTo>
                  <a:pt x="94297" y="144932"/>
                </a:lnTo>
                <a:lnTo>
                  <a:pt x="110426" y="185623"/>
                </a:lnTo>
                <a:lnTo>
                  <a:pt x="148666" y="240284"/>
                </a:lnTo>
                <a:lnTo>
                  <a:pt x="201688" y="280924"/>
                </a:lnTo>
                <a:lnTo>
                  <a:pt x="204762" y="281978"/>
                </a:lnTo>
                <a:lnTo>
                  <a:pt x="211950" y="279082"/>
                </a:lnTo>
                <a:lnTo>
                  <a:pt x="217944" y="276593"/>
                </a:lnTo>
                <a:lnTo>
                  <a:pt x="226212" y="272262"/>
                </a:lnTo>
                <a:lnTo>
                  <a:pt x="227850" y="272034"/>
                </a:lnTo>
                <a:lnTo>
                  <a:pt x="229679" y="274485"/>
                </a:lnTo>
                <a:lnTo>
                  <a:pt x="227711" y="279209"/>
                </a:lnTo>
                <a:lnTo>
                  <a:pt x="225577" y="284073"/>
                </a:lnTo>
                <a:lnTo>
                  <a:pt x="223431" y="289890"/>
                </a:lnTo>
                <a:lnTo>
                  <a:pt x="223774" y="291782"/>
                </a:lnTo>
                <a:lnTo>
                  <a:pt x="225298" y="293192"/>
                </a:lnTo>
                <a:lnTo>
                  <a:pt x="227050" y="293255"/>
                </a:lnTo>
                <a:lnTo>
                  <a:pt x="229527" y="292709"/>
                </a:lnTo>
                <a:lnTo>
                  <a:pt x="230670" y="291731"/>
                </a:lnTo>
                <a:lnTo>
                  <a:pt x="246341" y="282803"/>
                </a:lnTo>
                <a:lnTo>
                  <a:pt x="245313" y="286067"/>
                </a:lnTo>
                <a:lnTo>
                  <a:pt x="244246" y="288709"/>
                </a:lnTo>
                <a:lnTo>
                  <a:pt x="243687" y="291731"/>
                </a:lnTo>
                <a:lnTo>
                  <a:pt x="255308" y="304685"/>
                </a:lnTo>
                <a:lnTo>
                  <a:pt x="257962" y="302895"/>
                </a:lnTo>
                <a:lnTo>
                  <a:pt x="264985" y="296405"/>
                </a:lnTo>
                <a:lnTo>
                  <a:pt x="294894" y="268744"/>
                </a:lnTo>
                <a:lnTo>
                  <a:pt x="319532" y="225958"/>
                </a:lnTo>
                <a:lnTo>
                  <a:pt x="330542" y="177850"/>
                </a:lnTo>
                <a:close/>
              </a:path>
            </a:pathLst>
          </a:custGeom>
          <a:solidFill>
            <a:srgbClr val="1D1D1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32836" y="2379746"/>
            <a:ext cx="1581785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40" b="1">
                <a:solidFill>
                  <a:srgbClr val="1D1D1B"/>
                </a:solidFill>
                <a:latin typeface="Arial"/>
                <a:cs typeface="Arial"/>
              </a:rPr>
              <a:t>33 </a:t>
            </a:r>
            <a:r>
              <a:rPr dirty="0" sz="1950" spc="90" b="1">
                <a:solidFill>
                  <a:srgbClr val="1D1D1B"/>
                </a:solidFill>
                <a:latin typeface="Arial"/>
                <a:cs typeface="Arial"/>
              </a:rPr>
              <a:t>822 </a:t>
            </a:r>
            <a:r>
              <a:rPr dirty="0" sz="1950" spc="114" b="1">
                <a:solidFill>
                  <a:srgbClr val="1D1D1B"/>
                </a:solidFill>
                <a:latin typeface="Arial"/>
                <a:cs typeface="Arial"/>
              </a:rPr>
              <a:t>82</a:t>
            </a:r>
            <a:r>
              <a:rPr dirty="0" sz="1950" spc="-21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950" spc="135" b="1">
                <a:solidFill>
                  <a:srgbClr val="1D1D1B"/>
                </a:solidFill>
                <a:latin typeface="Arial"/>
                <a:cs typeface="Arial"/>
              </a:rPr>
              <a:t>45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5333" y="3119958"/>
            <a:ext cx="197612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95">
                <a:solidFill>
                  <a:srgbClr val="1D1D1B"/>
                </a:solidFill>
                <a:latin typeface="Arial"/>
                <a:cs typeface="Arial"/>
              </a:rPr>
              <a:t>africanbusinessschool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73582" y="3126173"/>
            <a:ext cx="215074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80">
                <a:solidFill>
                  <a:srgbClr val="1D1D1B"/>
                </a:solidFill>
                <a:latin typeface="Arial"/>
                <a:cs typeface="Arial"/>
              </a:rPr>
              <a:t>african_business_school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9805" y="3907213"/>
            <a:ext cx="188658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100">
                <a:solidFill>
                  <a:srgbClr val="1D1D1B"/>
                </a:solidFill>
                <a:latin typeface="Arial"/>
                <a:cs typeface="Arial"/>
                <a:hlinkClick r:id="rId5"/>
              </a:rPr>
              <a:t>contact@abs-ao.com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15856" y="3142056"/>
            <a:ext cx="255587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95">
                <a:solidFill>
                  <a:srgbClr val="1D1D1B"/>
                </a:solidFill>
                <a:latin typeface="Arial"/>
                <a:cs typeface="Arial"/>
              </a:rPr>
              <a:t>ABS-African </a:t>
            </a:r>
            <a:r>
              <a:rPr dirty="0" sz="1350" spc="80">
                <a:solidFill>
                  <a:srgbClr val="1D1D1B"/>
                </a:solidFill>
                <a:latin typeface="Arial"/>
                <a:cs typeface="Arial"/>
              </a:rPr>
              <a:t>Business</a:t>
            </a:r>
            <a:r>
              <a:rPr dirty="0" sz="1350" spc="-18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85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597948" y="2342907"/>
            <a:ext cx="406400" cy="346075"/>
            <a:chOff x="3597948" y="2342907"/>
            <a:chExt cx="406400" cy="346075"/>
          </a:xfrm>
        </p:grpSpPr>
        <p:sp>
          <p:nvSpPr>
            <p:cNvPr id="12" name="object 12"/>
            <p:cNvSpPr/>
            <p:nvPr/>
          </p:nvSpPr>
          <p:spPr>
            <a:xfrm>
              <a:off x="3711124" y="2342907"/>
              <a:ext cx="180340" cy="346075"/>
            </a:xfrm>
            <a:custGeom>
              <a:avLst/>
              <a:gdLst/>
              <a:ahLst/>
              <a:cxnLst/>
              <a:rect l="l" t="t" r="r" b="b"/>
              <a:pathLst>
                <a:path w="180339" h="346075">
                  <a:moveTo>
                    <a:pt x="89958" y="0"/>
                  </a:moveTo>
                  <a:lnTo>
                    <a:pt x="25739" y="103"/>
                  </a:lnTo>
                  <a:lnTo>
                    <a:pt x="126" y="29768"/>
                  </a:lnTo>
                  <a:lnTo>
                    <a:pt x="0" y="315431"/>
                  </a:lnTo>
                  <a:lnTo>
                    <a:pt x="2169" y="326872"/>
                  </a:lnTo>
                  <a:lnTo>
                    <a:pt x="8455" y="336611"/>
                  </a:lnTo>
                  <a:lnTo>
                    <a:pt x="18135" y="343241"/>
                  </a:lnTo>
                  <a:lnTo>
                    <a:pt x="30562" y="345720"/>
                  </a:lnTo>
                  <a:lnTo>
                    <a:pt x="90047" y="345817"/>
                  </a:lnTo>
                  <a:lnTo>
                    <a:pt x="153168" y="345682"/>
                  </a:lnTo>
                  <a:lnTo>
                    <a:pt x="156978" y="344984"/>
                  </a:lnTo>
                  <a:lnTo>
                    <a:pt x="160420" y="343790"/>
                  </a:lnTo>
                  <a:lnTo>
                    <a:pt x="168579" y="339402"/>
                  </a:lnTo>
                  <a:lnTo>
                    <a:pt x="169057" y="338901"/>
                  </a:lnTo>
                  <a:lnTo>
                    <a:pt x="83534" y="338901"/>
                  </a:lnTo>
                  <a:lnTo>
                    <a:pt x="78263" y="333643"/>
                  </a:lnTo>
                  <a:lnTo>
                    <a:pt x="78263" y="320600"/>
                  </a:lnTo>
                  <a:lnTo>
                    <a:pt x="83572" y="315240"/>
                  </a:lnTo>
                  <a:lnTo>
                    <a:pt x="180282" y="315152"/>
                  </a:lnTo>
                  <a:lnTo>
                    <a:pt x="180282" y="307011"/>
                  </a:lnTo>
                  <a:lnTo>
                    <a:pt x="19272" y="307011"/>
                  </a:lnTo>
                  <a:lnTo>
                    <a:pt x="14306" y="303163"/>
                  </a:lnTo>
                  <a:lnTo>
                    <a:pt x="12693" y="295225"/>
                  </a:lnTo>
                  <a:lnTo>
                    <a:pt x="12719" y="34977"/>
                  </a:lnTo>
                  <a:lnTo>
                    <a:pt x="17786" y="29795"/>
                  </a:lnTo>
                  <a:lnTo>
                    <a:pt x="180065" y="29768"/>
                  </a:lnTo>
                  <a:lnTo>
                    <a:pt x="178186" y="19418"/>
                  </a:lnTo>
                  <a:lnTo>
                    <a:pt x="177202" y="17832"/>
                  </a:lnTo>
                  <a:lnTo>
                    <a:pt x="56622" y="17832"/>
                  </a:lnTo>
                  <a:lnTo>
                    <a:pt x="55606" y="17108"/>
                  </a:lnTo>
                  <a:lnTo>
                    <a:pt x="54781" y="16473"/>
                  </a:lnTo>
                  <a:lnTo>
                    <a:pt x="54540" y="15343"/>
                  </a:lnTo>
                  <a:lnTo>
                    <a:pt x="55581" y="14517"/>
                  </a:lnTo>
                  <a:lnTo>
                    <a:pt x="56800" y="13920"/>
                  </a:lnTo>
                  <a:lnTo>
                    <a:pt x="174775" y="13920"/>
                  </a:lnTo>
                  <a:lnTo>
                    <a:pt x="172058" y="9540"/>
                  </a:lnTo>
                  <a:lnTo>
                    <a:pt x="162364" y="2694"/>
                  </a:lnTo>
                  <a:lnTo>
                    <a:pt x="149548" y="103"/>
                  </a:lnTo>
                  <a:lnTo>
                    <a:pt x="89958" y="0"/>
                  </a:lnTo>
                  <a:close/>
                </a:path>
                <a:path w="180339" h="346075">
                  <a:moveTo>
                    <a:pt x="180282" y="315152"/>
                  </a:moveTo>
                  <a:lnTo>
                    <a:pt x="96539" y="315152"/>
                  </a:lnTo>
                  <a:lnTo>
                    <a:pt x="101923" y="320460"/>
                  </a:lnTo>
                  <a:lnTo>
                    <a:pt x="101936" y="333643"/>
                  </a:lnTo>
                  <a:lnTo>
                    <a:pt x="96767" y="338837"/>
                  </a:lnTo>
                  <a:lnTo>
                    <a:pt x="83534" y="338901"/>
                  </a:lnTo>
                  <a:lnTo>
                    <a:pt x="169057" y="338901"/>
                  </a:lnTo>
                  <a:lnTo>
                    <a:pt x="174842" y="332840"/>
                  </a:lnTo>
                  <a:lnTo>
                    <a:pt x="178859" y="324663"/>
                  </a:lnTo>
                  <a:lnTo>
                    <a:pt x="180282" y="315431"/>
                  </a:lnTo>
                  <a:lnTo>
                    <a:pt x="180282" y="315152"/>
                  </a:lnTo>
                  <a:close/>
                </a:path>
                <a:path w="180339" h="346075">
                  <a:moveTo>
                    <a:pt x="180065" y="29768"/>
                  </a:moveTo>
                  <a:lnTo>
                    <a:pt x="58418" y="29768"/>
                  </a:lnTo>
                  <a:lnTo>
                    <a:pt x="162274" y="29795"/>
                  </a:lnTo>
                  <a:lnTo>
                    <a:pt x="167393" y="34977"/>
                  </a:lnTo>
                  <a:lnTo>
                    <a:pt x="167493" y="301931"/>
                  </a:lnTo>
                  <a:lnTo>
                    <a:pt x="162363" y="307011"/>
                  </a:lnTo>
                  <a:lnTo>
                    <a:pt x="180282" y="307011"/>
                  </a:lnTo>
                  <a:lnTo>
                    <a:pt x="180308" y="31103"/>
                  </a:lnTo>
                  <a:lnTo>
                    <a:pt x="180065" y="29768"/>
                  </a:lnTo>
                  <a:close/>
                </a:path>
                <a:path w="180339" h="346075">
                  <a:moveTo>
                    <a:pt x="123247" y="17654"/>
                  </a:moveTo>
                  <a:lnTo>
                    <a:pt x="57270" y="17654"/>
                  </a:lnTo>
                  <a:lnTo>
                    <a:pt x="56622" y="17832"/>
                  </a:lnTo>
                  <a:lnTo>
                    <a:pt x="177202" y="17832"/>
                  </a:lnTo>
                  <a:lnTo>
                    <a:pt x="123945" y="17794"/>
                  </a:lnTo>
                  <a:lnTo>
                    <a:pt x="123247" y="17654"/>
                  </a:lnTo>
                  <a:close/>
                </a:path>
                <a:path w="180339" h="346075">
                  <a:moveTo>
                    <a:pt x="174791" y="13946"/>
                  </a:moveTo>
                  <a:lnTo>
                    <a:pt x="123882" y="13946"/>
                  </a:lnTo>
                  <a:lnTo>
                    <a:pt x="124961" y="14619"/>
                  </a:lnTo>
                  <a:lnTo>
                    <a:pt x="125540" y="15343"/>
                  </a:lnTo>
                  <a:lnTo>
                    <a:pt x="125647" y="16498"/>
                  </a:lnTo>
                  <a:lnTo>
                    <a:pt x="124936" y="17210"/>
                  </a:lnTo>
                  <a:lnTo>
                    <a:pt x="123945" y="17794"/>
                  </a:lnTo>
                  <a:lnTo>
                    <a:pt x="177178" y="17794"/>
                  </a:lnTo>
                  <a:lnTo>
                    <a:pt x="174791" y="13946"/>
                  </a:lnTo>
                  <a:close/>
                </a:path>
                <a:path w="180339" h="346075">
                  <a:moveTo>
                    <a:pt x="174775" y="13920"/>
                  </a:moveTo>
                  <a:lnTo>
                    <a:pt x="56800" y="13920"/>
                  </a:lnTo>
                  <a:lnTo>
                    <a:pt x="57562" y="14123"/>
                  </a:lnTo>
                  <a:lnTo>
                    <a:pt x="123094" y="14123"/>
                  </a:lnTo>
                  <a:lnTo>
                    <a:pt x="123882" y="13946"/>
                  </a:lnTo>
                  <a:lnTo>
                    <a:pt x="174791" y="13946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597948" y="2420543"/>
              <a:ext cx="77343" cy="19113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27526" y="2420086"/>
              <a:ext cx="76835" cy="191770"/>
            </a:xfrm>
            <a:custGeom>
              <a:avLst/>
              <a:gdLst/>
              <a:ahLst/>
              <a:cxnLst/>
              <a:rect l="l" t="t" r="r" b="b"/>
              <a:pathLst>
                <a:path w="76835" h="191769">
                  <a:moveTo>
                    <a:pt x="38049" y="97929"/>
                  </a:moveTo>
                  <a:lnTo>
                    <a:pt x="30886" y="58445"/>
                  </a:lnTo>
                  <a:lnTo>
                    <a:pt x="10502" y="25146"/>
                  </a:lnTo>
                  <a:lnTo>
                    <a:pt x="3429" y="26047"/>
                  </a:lnTo>
                  <a:lnTo>
                    <a:pt x="0" y="34721"/>
                  </a:lnTo>
                  <a:lnTo>
                    <a:pt x="1079" y="37414"/>
                  </a:lnTo>
                  <a:lnTo>
                    <a:pt x="3111" y="40055"/>
                  </a:lnTo>
                  <a:lnTo>
                    <a:pt x="14109" y="57746"/>
                  </a:lnTo>
                  <a:lnTo>
                    <a:pt x="20726" y="76441"/>
                  </a:lnTo>
                  <a:lnTo>
                    <a:pt x="22885" y="96139"/>
                  </a:lnTo>
                  <a:lnTo>
                    <a:pt x="20548" y="116840"/>
                  </a:lnTo>
                  <a:lnTo>
                    <a:pt x="18249" y="125247"/>
                  </a:lnTo>
                  <a:lnTo>
                    <a:pt x="15125" y="133286"/>
                  </a:lnTo>
                  <a:lnTo>
                    <a:pt x="11226" y="140995"/>
                  </a:lnTo>
                  <a:lnTo>
                    <a:pt x="4076" y="152349"/>
                  </a:lnTo>
                  <a:lnTo>
                    <a:pt x="5029" y="158127"/>
                  </a:lnTo>
                  <a:lnTo>
                    <a:pt x="6896" y="160324"/>
                  </a:lnTo>
                  <a:lnTo>
                    <a:pt x="13296" y="162102"/>
                  </a:lnTo>
                  <a:lnTo>
                    <a:pt x="16332" y="160832"/>
                  </a:lnTo>
                  <a:lnTo>
                    <a:pt x="18465" y="157784"/>
                  </a:lnTo>
                  <a:lnTo>
                    <a:pt x="26898" y="143662"/>
                  </a:lnTo>
                  <a:lnTo>
                    <a:pt x="32981" y="128892"/>
                  </a:lnTo>
                  <a:lnTo>
                    <a:pt x="36703" y="113614"/>
                  </a:lnTo>
                  <a:lnTo>
                    <a:pt x="38049" y="97929"/>
                  </a:lnTo>
                  <a:close/>
                </a:path>
                <a:path w="76835" h="191769">
                  <a:moveTo>
                    <a:pt x="76542" y="98945"/>
                  </a:moveTo>
                  <a:lnTo>
                    <a:pt x="71005" y="60464"/>
                  </a:lnTo>
                  <a:lnTo>
                    <a:pt x="55105" y="24396"/>
                  </a:lnTo>
                  <a:lnTo>
                    <a:pt x="32423" y="0"/>
                  </a:lnTo>
                  <a:lnTo>
                    <a:pt x="25971" y="5791"/>
                  </a:lnTo>
                  <a:lnTo>
                    <a:pt x="25895" y="10464"/>
                  </a:lnTo>
                  <a:lnTo>
                    <a:pt x="35179" y="21729"/>
                  </a:lnTo>
                  <a:lnTo>
                    <a:pt x="40817" y="29857"/>
                  </a:lnTo>
                  <a:lnTo>
                    <a:pt x="59867" y="79908"/>
                  </a:lnTo>
                  <a:lnTo>
                    <a:pt x="61341" y="96710"/>
                  </a:lnTo>
                  <a:lnTo>
                    <a:pt x="60477" y="113842"/>
                  </a:lnTo>
                  <a:lnTo>
                    <a:pt x="44284" y="163144"/>
                  </a:lnTo>
                  <a:lnTo>
                    <a:pt x="31762" y="181673"/>
                  </a:lnTo>
                  <a:lnTo>
                    <a:pt x="32194" y="186372"/>
                  </a:lnTo>
                  <a:lnTo>
                    <a:pt x="39154" y="191592"/>
                  </a:lnTo>
                  <a:lnTo>
                    <a:pt x="43764" y="190817"/>
                  </a:lnTo>
                  <a:lnTo>
                    <a:pt x="46634" y="186994"/>
                  </a:lnTo>
                  <a:lnTo>
                    <a:pt x="59423" y="166954"/>
                  </a:lnTo>
                  <a:lnTo>
                    <a:pt x="68681" y="145630"/>
                  </a:lnTo>
                  <a:lnTo>
                    <a:pt x="74383" y="122986"/>
                  </a:lnTo>
                  <a:lnTo>
                    <a:pt x="76542" y="98945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4066705" y="2359324"/>
            <a:ext cx="1602105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95" b="1">
                <a:solidFill>
                  <a:srgbClr val="1D1D1B"/>
                </a:solidFill>
                <a:latin typeface="Arial"/>
                <a:cs typeface="Arial"/>
              </a:rPr>
              <a:t>77 </a:t>
            </a:r>
            <a:r>
              <a:rPr dirty="0" sz="1950" spc="165" b="1">
                <a:solidFill>
                  <a:srgbClr val="1D1D1B"/>
                </a:solidFill>
                <a:latin typeface="Arial"/>
                <a:cs typeface="Arial"/>
              </a:rPr>
              <a:t>096 </a:t>
            </a:r>
            <a:r>
              <a:rPr dirty="0" sz="1950" spc="85" b="1">
                <a:solidFill>
                  <a:srgbClr val="1D1D1B"/>
                </a:solidFill>
                <a:latin typeface="Arial"/>
                <a:cs typeface="Arial"/>
              </a:rPr>
              <a:t>92</a:t>
            </a:r>
            <a:r>
              <a:rPr dirty="0" sz="1950" spc="-35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950" spc="85" b="1">
                <a:solidFill>
                  <a:srgbClr val="1D1D1B"/>
                </a:solidFill>
                <a:latin typeface="Arial"/>
                <a:cs typeface="Arial"/>
              </a:rPr>
              <a:t>92</a:t>
            </a:r>
            <a:endParaRPr sz="19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771652" y="2348712"/>
            <a:ext cx="359587" cy="3596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197890" y="2387048"/>
            <a:ext cx="1525270" cy="3219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spc="95" b="1">
                <a:solidFill>
                  <a:srgbClr val="1D1D1B"/>
                </a:solidFill>
                <a:latin typeface="Arial"/>
                <a:cs typeface="Arial"/>
              </a:rPr>
              <a:t>77 </a:t>
            </a:r>
            <a:r>
              <a:rPr dirty="0" sz="1950" spc="140" b="1">
                <a:solidFill>
                  <a:srgbClr val="1D1D1B"/>
                </a:solidFill>
                <a:latin typeface="Arial"/>
                <a:cs typeface="Arial"/>
              </a:rPr>
              <a:t>764 </a:t>
            </a:r>
            <a:r>
              <a:rPr dirty="0" sz="1950" spc="45" b="1">
                <a:solidFill>
                  <a:srgbClr val="1D1D1B"/>
                </a:solidFill>
                <a:latin typeface="Arial"/>
                <a:cs typeface="Arial"/>
              </a:rPr>
              <a:t>25</a:t>
            </a:r>
            <a:r>
              <a:rPr dirty="0" sz="1950" spc="-315" b="1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950" spc="-150" b="1">
                <a:solidFill>
                  <a:srgbClr val="1D1D1B"/>
                </a:solidFill>
                <a:latin typeface="Arial"/>
                <a:cs typeface="Arial"/>
              </a:rPr>
              <a:t>51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77611" y="3014497"/>
            <a:ext cx="666661" cy="375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51390" y="3805644"/>
            <a:ext cx="624941" cy="3845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585171" y="3908216"/>
            <a:ext cx="212598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114">
                <a:solidFill>
                  <a:srgbClr val="1D1D1B"/>
                </a:solidFill>
                <a:latin typeface="Arial"/>
                <a:cs typeface="Arial"/>
              </a:rPr>
              <a:t>African </a:t>
            </a:r>
            <a:r>
              <a:rPr dirty="0" sz="1350" spc="80">
                <a:solidFill>
                  <a:srgbClr val="1D1D1B"/>
                </a:solidFill>
                <a:latin typeface="Arial"/>
                <a:cs typeface="Arial"/>
              </a:rPr>
              <a:t>Business</a:t>
            </a:r>
            <a:r>
              <a:rPr dirty="0" sz="1350" spc="-19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85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3827" y="3904763"/>
            <a:ext cx="212598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114">
                <a:solidFill>
                  <a:srgbClr val="1D1D1B"/>
                </a:solidFill>
                <a:latin typeface="Arial"/>
                <a:cs typeface="Arial"/>
              </a:rPr>
              <a:t>African </a:t>
            </a:r>
            <a:r>
              <a:rPr dirty="0" sz="1350" spc="80">
                <a:solidFill>
                  <a:srgbClr val="1D1D1B"/>
                </a:solidFill>
                <a:latin typeface="Arial"/>
                <a:cs typeface="Arial"/>
              </a:rPr>
              <a:t>Business</a:t>
            </a:r>
            <a:r>
              <a:rPr dirty="0" sz="1350" spc="-195">
                <a:solidFill>
                  <a:srgbClr val="1D1D1B"/>
                </a:solidFill>
                <a:latin typeface="Arial"/>
                <a:cs typeface="Arial"/>
              </a:rPr>
              <a:t> </a:t>
            </a:r>
            <a:r>
              <a:rPr dirty="0" sz="1350" spc="85">
                <a:solidFill>
                  <a:srgbClr val="1D1D1B"/>
                </a:solidFill>
                <a:latin typeface="Arial"/>
                <a:cs typeface="Arial"/>
              </a:rPr>
              <a:t>School</a:t>
            </a:r>
            <a:endParaRPr sz="13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7579" y="3860625"/>
            <a:ext cx="417899" cy="2892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44995" y="95542"/>
            <a:ext cx="1536916" cy="188431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6806590" y="0"/>
            <a:ext cx="2331720" cy="1586865"/>
            <a:chOff x="6806590" y="0"/>
            <a:chExt cx="2331720" cy="1586865"/>
          </a:xfrm>
        </p:grpSpPr>
        <p:sp>
          <p:nvSpPr>
            <p:cNvPr id="25" name="object 25"/>
            <p:cNvSpPr/>
            <p:nvPr/>
          </p:nvSpPr>
          <p:spPr>
            <a:xfrm>
              <a:off x="6806590" y="0"/>
              <a:ext cx="2331720" cy="158659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013549" y="196773"/>
              <a:ext cx="1927225" cy="122154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88869" y="953131"/>
            <a:ext cx="1440180" cy="32448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"/>
              <a:t>C</a:t>
            </a:r>
            <a:r>
              <a:rPr dirty="0" spc="114"/>
              <a:t>ON</a:t>
            </a:r>
            <a:r>
              <a:rPr dirty="0" spc="25"/>
              <a:t>T</a:t>
            </a:r>
            <a:r>
              <a:rPr dirty="0" spc="70"/>
              <a:t>A</a:t>
            </a:r>
            <a:r>
              <a:rPr dirty="0" spc="10"/>
              <a:t>C</a:t>
            </a:r>
            <a:r>
              <a:rPr dirty="0" spc="5"/>
              <a:t>T</a:t>
            </a:r>
            <a:r>
              <a:rPr dirty="0" spc="-55"/>
              <a:t>S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3379749" y="4431008"/>
            <a:ext cx="2225040" cy="561340"/>
            <a:chOff x="3379749" y="4431008"/>
            <a:chExt cx="2225040" cy="561340"/>
          </a:xfrm>
        </p:grpSpPr>
        <p:sp>
          <p:nvSpPr>
            <p:cNvPr id="29" name="object 29"/>
            <p:cNvSpPr/>
            <p:nvPr/>
          </p:nvSpPr>
          <p:spPr>
            <a:xfrm>
              <a:off x="3379749" y="4431008"/>
              <a:ext cx="2225040" cy="56083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453841" y="4541746"/>
              <a:ext cx="2004060" cy="341630"/>
            </a:xfrm>
            <a:custGeom>
              <a:avLst/>
              <a:gdLst/>
              <a:ahLst/>
              <a:cxnLst/>
              <a:rect l="l" t="t" r="r" b="b"/>
              <a:pathLst>
                <a:path w="2004060" h="341629">
                  <a:moveTo>
                    <a:pt x="1833244" y="0"/>
                  </a:moveTo>
                  <a:lnTo>
                    <a:pt x="170535" y="0"/>
                  </a:lnTo>
                  <a:lnTo>
                    <a:pt x="125200" y="6091"/>
                  </a:lnTo>
                  <a:lnTo>
                    <a:pt x="84463" y="23283"/>
                  </a:lnTo>
                  <a:lnTo>
                    <a:pt x="49949" y="49949"/>
                  </a:lnTo>
                  <a:lnTo>
                    <a:pt x="23283" y="84463"/>
                  </a:lnTo>
                  <a:lnTo>
                    <a:pt x="6091" y="125200"/>
                  </a:lnTo>
                  <a:lnTo>
                    <a:pt x="0" y="170535"/>
                  </a:lnTo>
                  <a:lnTo>
                    <a:pt x="6091" y="215870"/>
                  </a:lnTo>
                  <a:lnTo>
                    <a:pt x="23283" y="256607"/>
                  </a:lnTo>
                  <a:lnTo>
                    <a:pt x="49949" y="291122"/>
                  </a:lnTo>
                  <a:lnTo>
                    <a:pt x="84463" y="317787"/>
                  </a:lnTo>
                  <a:lnTo>
                    <a:pt x="125200" y="334979"/>
                  </a:lnTo>
                  <a:lnTo>
                    <a:pt x="170535" y="341071"/>
                  </a:lnTo>
                  <a:lnTo>
                    <a:pt x="1833244" y="341071"/>
                  </a:lnTo>
                  <a:lnTo>
                    <a:pt x="1878579" y="334979"/>
                  </a:lnTo>
                  <a:lnTo>
                    <a:pt x="1919317" y="317787"/>
                  </a:lnTo>
                  <a:lnTo>
                    <a:pt x="1953831" y="291122"/>
                  </a:lnTo>
                  <a:lnTo>
                    <a:pt x="1980497" y="256607"/>
                  </a:lnTo>
                  <a:lnTo>
                    <a:pt x="1997688" y="215870"/>
                  </a:lnTo>
                  <a:lnTo>
                    <a:pt x="2003780" y="170535"/>
                  </a:lnTo>
                  <a:lnTo>
                    <a:pt x="1997688" y="125200"/>
                  </a:lnTo>
                  <a:lnTo>
                    <a:pt x="1980497" y="84463"/>
                  </a:lnTo>
                  <a:lnTo>
                    <a:pt x="1953831" y="49949"/>
                  </a:lnTo>
                  <a:lnTo>
                    <a:pt x="1919317" y="23283"/>
                  </a:lnTo>
                  <a:lnTo>
                    <a:pt x="1878579" y="6091"/>
                  </a:lnTo>
                  <a:lnTo>
                    <a:pt x="1833244" y="0"/>
                  </a:lnTo>
                  <a:close/>
                </a:path>
              </a:pathLst>
            </a:custGeom>
            <a:solidFill>
              <a:srgbClr val="E106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485108" y="4562589"/>
              <a:ext cx="299720" cy="299720"/>
            </a:xfrm>
            <a:custGeom>
              <a:avLst/>
              <a:gdLst/>
              <a:ahLst/>
              <a:cxnLst/>
              <a:rect l="l" t="t" r="r" b="b"/>
              <a:pathLst>
                <a:path w="299720" h="299720">
                  <a:moveTo>
                    <a:pt x="149682" y="0"/>
                  </a:moveTo>
                  <a:lnTo>
                    <a:pt x="102372" y="7631"/>
                  </a:lnTo>
                  <a:lnTo>
                    <a:pt x="61283" y="28881"/>
                  </a:lnTo>
                  <a:lnTo>
                    <a:pt x="28880" y="61285"/>
                  </a:lnTo>
                  <a:lnTo>
                    <a:pt x="7631" y="102378"/>
                  </a:lnTo>
                  <a:lnTo>
                    <a:pt x="0" y="149694"/>
                  </a:lnTo>
                  <a:lnTo>
                    <a:pt x="7631" y="197009"/>
                  </a:lnTo>
                  <a:lnTo>
                    <a:pt x="28880" y="238099"/>
                  </a:lnTo>
                  <a:lnTo>
                    <a:pt x="61283" y="270499"/>
                  </a:lnTo>
                  <a:lnTo>
                    <a:pt x="102372" y="291747"/>
                  </a:lnTo>
                  <a:lnTo>
                    <a:pt x="149682" y="299377"/>
                  </a:lnTo>
                  <a:lnTo>
                    <a:pt x="196998" y="291747"/>
                  </a:lnTo>
                  <a:lnTo>
                    <a:pt x="238091" y="270499"/>
                  </a:lnTo>
                  <a:lnTo>
                    <a:pt x="270495" y="238099"/>
                  </a:lnTo>
                  <a:lnTo>
                    <a:pt x="291745" y="197009"/>
                  </a:lnTo>
                  <a:lnTo>
                    <a:pt x="299377" y="149694"/>
                  </a:lnTo>
                  <a:lnTo>
                    <a:pt x="291745" y="102378"/>
                  </a:lnTo>
                  <a:lnTo>
                    <a:pt x="270495" y="61285"/>
                  </a:lnTo>
                  <a:lnTo>
                    <a:pt x="238091" y="28881"/>
                  </a:lnTo>
                  <a:lnTo>
                    <a:pt x="196998" y="7631"/>
                  </a:lnTo>
                  <a:lnTo>
                    <a:pt x="1496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586810" y="4629054"/>
              <a:ext cx="137299" cy="2004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 txBox="1"/>
          <p:nvPr/>
        </p:nvSpPr>
        <p:spPr>
          <a:xfrm>
            <a:off x="3802722" y="4547542"/>
            <a:ext cx="1602740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-105">
                <a:solidFill>
                  <a:srgbClr val="FFFFFF"/>
                </a:solidFill>
                <a:latin typeface="Arial"/>
                <a:cs typeface="Arial"/>
                <a:hlinkClick r:id="rId16"/>
              </a:rPr>
              <a:t>www.abs-ao.com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13"/>
            <a:ext cx="9143999" cy="5142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5941" y="3565314"/>
            <a:ext cx="1588058" cy="1582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802526" y="0"/>
            <a:ext cx="2331720" cy="1584960"/>
            <a:chOff x="6802526" y="0"/>
            <a:chExt cx="2331720" cy="1584960"/>
          </a:xfrm>
        </p:grpSpPr>
        <p:sp>
          <p:nvSpPr>
            <p:cNvPr id="5" name="object 5"/>
            <p:cNvSpPr/>
            <p:nvPr/>
          </p:nvSpPr>
          <p:spPr>
            <a:xfrm>
              <a:off x="6802526" y="0"/>
              <a:ext cx="2331720" cy="15848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09498" y="197095"/>
              <a:ext cx="1927225" cy="12215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534263" y="112395"/>
            <a:ext cx="1536928" cy="1884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61492" y="2308045"/>
            <a:ext cx="6811645" cy="21501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>
              <a:lnSpc>
                <a:spcPct val="101400"/>
              </a:lnSpc>
              <a:spcBef>
                <a:spcPts val="90"/>
              </a:spcBef>
            </a:pPr>
            <a:r>
              <a:rPr dirty="0" sz="2750" spc="-35">
                <a:latin typeface="Trebuchet MS"/>
                <a:cs typeface="Trebuchet MS"/>
              </a:rPr>
              <a:t>Basée </a:t>
            </a:r>
            <a:r>
              <a:rPr dirty="0" sz="2750" spc="-105">
                <a:latin typeface="Trebuchet MS"/>
                <a:cs typeface="Trebuchet MS"/>
              </a:rPr>
              <a:t>à </a:t>
            </a:r>
            <a:r>
              <a:rPr dirty="0" sz="2750" spc="-95">
                <a:latin typeface="Trebuchet MS"/>
                <a:cs typeface="Trebuchet MS"/>
              </a:rPr>
              <a:t>Dakar, </a:t>
            </a:r>
            <a:r>
              <a:rPr dirty="0" sz="2750" spc="-45">
                <a:latin typeface="Trebuchet MS"/>
                <a:cs typeface="Trebuchet MS"/>
              </a:rPr>
              <a:t>African </a:t>
            </a:r>
            <a:r>
              <a:rPr dirty="0" sz="2750" spc="15">
                <a:latin typeface="Trebuchet MS"/>
                <a:cs typeface="Trebuchet MS"/>
              </a:rPr>
              <a:t>Business </a:t>
            </a:r>
            <a:r>
              <a:rPr dirty="0" sz="2750" spc="30">
                <a:latin typeface="Trebuchet MS"/>
                <a:cs typeface="Trebuchet MS"/>
              </a:rPr>
              <a:t>School</a:t>
            </a:r>
            <a:r>
              <a:rPr dirty="0" sz="2750" spc="-530">
                <a:latin typeface="Trebuchet MS"/>
                <a:cs typeface="Trebuchet MS"/>
              </a:rPr>
              <a:t> </a:t>
            </a:r>
            <a:r>
              <a:rPr dirty="0" sz="2750" spc="-30">
                <a:latin typeface="Trebuchet MS"/>
                <a:cs typeface="Trebuchet MS"/>
              </a:rPr>
              <a:t>(ABS)  </a:t>
            </a:r>
            <a:r>
              <a:rPr dirty="0" sz="2750" spc="-50">
                <a:latin typeface="Trebuchet MS"/>
                <a:cs typeface="Trebuchet MS"/>
              </a:rPr>
              <a:t>se</a:t>
            </a:r>
            <a:r>
              <a:rPr dirty="0" sz="2750" spc="-200">
                <a:latin typeface="Trebuchet MS"/>
                <a:cs typeface="Trebuchet MS"/>
              </a:rPr>
              <a:t> </a:t>
            </a:r>
            <a:r>
              <a:rPr dirty="0" sz="2750" spc="-60">
                <a:latin typeface="Trebuchet MS"/>
                <a:cs typeface="Trebuchet MS"/>
              </a:rPr>
              <a:t>veut</a:t>
            </a:r>
            <a:r>
              <a:rPr dirty="0" sz="2750" spc="-200">
                <a:latin typeface="Trebuchet MS"/>
                <a:cs typeface="Trebuchet MS"/>
              </a:rPr>
              <a:t> </a:t>
            </a:r>
            <a:r>
              <a:rPr dirty="0" sz="2750">
                <a:latin typeface="Trebuchet MS"/>
                <a:cs typeface="Trebuchet MS"/>
              </a:rPr>
              <a:t>une</a:t>
            </a:r>
            <a:r>
              <a:rPr dirty="0" sz="2750" spc="-200">
                <a:latin typeface="Trebuchet MS"/>
                <a:cs typeface="Trebuchet MS"/>
              </a:rPr>
              <a:t> </a:t>
            </a:r>
            <a:r>
              <a:rPr dirty="0" sz="2750" spc="-55">
                <a:latin typeface="Trebuchet MS"/>
                <a:cs typeface="Trebuchet MS"/>
              </a:rPr>
              <a:t>institution</a:t>
            </a:r>
            <a:r>
              <a:rPr dirty="0" sz="2750" spc="-200">
                <a:latin typeface="Trebuchet MS"/>
                <a:cs typeface="Trebuchet MS"/>
              </a:rPr>
              <a:t> </a:t>
            </a:r>
            <a:r>
              <a:rPr dirty="0" sz="2750" spc="-125">
                <a:latin typeface="Trebuchet MS"/>
                <a:cs typeface="Trebuchet MS"/>
              </a:rPr>
              <a:t>d’excellence</a:t>
            </a:r>
            <a:r>
              <a:rPr dirty="0" sz="2750" spc="-200">
                <a:latin typeface="Trebuchet MS"/>
                <a:cs typeface="Trebuchet MS"/>
              </a:rPr>
              <a:t> </a:t>
            </a:r>
            <a:r>
              <a:rPr dirty="0" sz="2750" spc="-15">
                <a:latin typeface="Trebuchet MS"/>
                <a:cs typeface="Trebuchet MS"/>
              </a:rPr>
              <a:t>qui</a:t>
            </a:r>
            <a:r>
              <a:rPr dirty="0" sz="2750" spc="-200">
                <a:latin typeface="Trebuchet MS"/>
                <a:cs typeface="Trebuchet MS"/>
              </a:rPr>
              <a:t> </a:t>
            </a:r>
            <a:r>
              <a:rPr dirty="0" sz="2750" spc="-30">
                <a:latin typeface="Trebuchet MS"/>
                <a:cs typeface="Trebuchet MS"/>
              </a:rPr>
              <a:t>fonde  </a:t>
            </a:r>
            <a:r>
              <a:rPr dirty="0" sz="2750" spc="55">
                <a:latin typeface="Trebuchet MS"/>
                <a:cs typeface="Trebuchet MS"/>
              </a:rPr>
              <a:t>son</a:t>
            </a:r>
            <a:r>
              <a:rPr dirty="0" sz="2750" spc="-150">
                <a:latin typeface="Trebuchet MS"/>
                <a:cs typeface="Trebuchet MS"/>
              </a:rPr>
              <a:t> </a:t>
            </a:r>
            <a:r>
              <a:rPr dirty="0" sz="2750" spc="-10">
                <a:latin typeface="Trebuchet MS"/>
                <a:cs typeface="Trebuchet MS"/>
              </a:rPr>
              <a:t>ambition</a:t>
            </a:r>
            <a:r>
              <a:rPr dirty="0" sz="2750" spc="-150">
                <a:latin typeface="Trebuchet MS"/>
                <a:cs typeface="Trebuchet MS"/>
              </a:rPr>
              <a:t> </a:t>
            </a:r>
            <a:r>
              <a:rPr dirty="0" sz="2750" spc="-20">
                <a:latin typeface="Trebuchet MS"/>
                <a:cs typeface="Trebuchet MS"/>
              </a:rPr>
              <a:t>sur</a:t>
            </a:r>
            <a:r>
              <a:rPr dirty="0" sz="2750" spc="-150">
                <a:latin typeface="Trebuchet MS"/>
                <a:cs typeface="Trebuchet MS"/>
              </a:rPr>
              <a:t> </a:t>
            </a:r>
            <a:r>
              <a:rPr dirty="0" sz="2750" spc="-105">
                <a:latin typeface="Trebuchet MS"/>
                <a:cs typeface="Trebuchet MS"/>
              </a:rPr>
              <a:t>l’expertise</a:t>
            </a:r>
            <a:r>
              <a:rPr dirty="0" sz="2750" spc="-150">
                <a:latin typeface="Trebuchet MS"/>
                <a:cs typeface="Trebuchet MS"/>
              </a:rPr>
              <a:t> </a:t>
            </a:r>
            <a:r>
              <a:rPr dirty="0" sz="2750" spc="45">
                <a:latin typeface="Trebuchet MS"/>
                <a:cs typeface="Trebuchet MS"/>
              </a:rPr>
              <a:t>pédagogique</a:t>
            </a:r>
            <a:r>
              <a:rPr dirty="0" sz="2750" spc="-150">
                <a:latin typeface="Trebuchet MS"/>
                <a:cs typeface="Trebuchet MS"/>
              </a:rPr>
              <a:t> </a:t>
            </a:r>
            <a:r>
              <a:rPr dirty="0" sz="2750" spc="-100">
                <a:latin typeface="Trebuchet MS"/>
                <a:cs typeface="Trebuchet MS"/>
              </a:rPr>
              <a:t>et  </a:t>
            </a:r>
            <a:r>
              <a:rPr dirty="0" sz="2750" spc="-15">
                <a:latin typeface="Trebuchet MS"/>
                <a:cs typeface="Trebuchet MS"/>
              </a:rPr>
              <a:t>l’expérience </a:t>
            </a:r>
            <a:r>
              <a:rPr dirty="0" sz="2750" spc="55">
                <a:latin typeface="Trebuchet MS"/>
                <a:cs typeface="Trebuchet MS"/>
              </a:rPr>
              <a:t>professionnelle </a:t>
            </a:r>
            <a:r>
              <a:rPr dirty="0" sz="2750" spc="30">
                <a:latin typeface="Trebuchet MS"/>
                <a:cs typeface="Trebuchet MS"/>
              </a:rPr>
              <a:t>de </a:t>
            </a:r>
            <a:r>
              <a:rPr dirty="0" sz="2750" spc="114">
                <a:latin typeface="Trebuchet MS"/>
                <a:cs typeface="Trebuchet MS"/>
              </a:rPr>
              <a:t>son </a:t>
            </a:r>
            <a:r>
              <a:rPr dirty="0" sz="2750" spc="90">
                <a:latin typeface="Trebuchet MS"/>
                <a:cs typeface="Trebuchet MS"/>
              </a:rPr>
              <a:t>corps  </a:t>
            </a:r>
            <a:r>
              <a:rPr dirty="0" sz="2750" spc="-110">
                <a:latin typeface="Trebuchet MS"/>
                <a:cs typeface="Trebuchet MS"/>
              </a:rPr>
              <a:t>professoral.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96856" y="911917"/>
            <a:ext cx="1412240" cy="76390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899"/>
              </a:lnSpc>
              <a:spcBef>
                <a:spcPts val="95"/>
              </a:spcBef>
            </a:pPr>
            <a:r>
              <a:rPr dirty="0" sz="1600" spc="90"/>
              <a:t>P</a:t>
            </a:r>
            <a:r>
              <a:rPr dirty="0" sz="1600" spc="55"/>
              <a:t>r</a:t>
            </a:r>
            <a:r>
              <a:rPr dirty="0" sz="1600" spc="95"/>
              <a:t>ésentation  </a:t>
            </a:r>
            <a:r>
              <a:rPr dirty="0" sz="1600" spc="130"/>
              <a:t>de</a:t>
            </a:r>
            <a:endParaRPr sz="160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1600" spc="80"/>
              <a:t>l’institut</a:t>
            </a:r>
            <a:endParaRPr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13"/>
            <a:ext cx="9144000" cy="51423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555966" y="3565314"/>
            <a:ext cx="1588033" cy="1582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802526" y="0"/>
            <a:ext cx="2331720" cy="1584960"/>
            <a:chOff x="6802526" y="0"/>
            <a:chExt cx="2331720" cy="1584960"/>
          </a:xfrm>
        </p:grpSpPr>
        <p:sp>
          <p:nvSpPr>
            <p:cNvPr id="5" name="object 5"/>
            <p:cNvSpPr/>
            <p:nvPr/>
          </p:nvSpPr>
          <p:spPr>
            <a:xfrm>
              <a:off x="6802526" y="0"/>
              <a:ext cx="2331720" cy="15848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09498" y="197095"/>
              <a:ext cx="1927225" cy="122155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534263" y="112395"/>
            <a:ext cx="1536916" cy="18842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57672" y="822915"/>
            <a:ext cx="1290955" cy="36322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65"/>
              <a:t>Missions</a:t>
            </a:r>
            <a:endParaRPr sz="2200"/>
          </a:p>
        </p:txBody>
      </p:sp>
      <p:grpSp>
        <p:nvGrpSpPr>
          <p:cNvPr id="9" name="object 9"/>
          <p:cNvGrpSpPr/>
          <p:nvPr/>
        </p:nvGrpSpPr>
        <p:grpSpPr>
          <a:xfrm>
            <a:off x="560020" y="2028139"/>
            <a:ext cx="7812405" cy="3081655"/>
            <a:chOff x="560020" y="2028139"/>
            <a:chExt cx="7812405" cy="3081655"/>
          </a:xfrm>
        </p:grpSpPr>
        <p:sp>
          <p:nvSpPr>
            <p:cNvPr id="10" name="object 10"/>
            <p:cNvSpPr/>
            <p:nvPr/>
          </p:nvSpPr>
          <p:spPr>
            <a:xfrm>
              <a:off x="560020" y="2028139"/>
              <a:ext cx="7812022" cy="5791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0020" y="2460955"/>
              <a:ext cx="3995926" cy="1011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4608" y="2503614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3762197" y="779754"/>
                  </a:lnTo>
                  <a:lnTo>
                    <a:pt x="3762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04608" y="2503614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779754"/>
                  </a:moveTo>
                  <a:lnTo>
                    <a:pt x="0" y="779754"/>
                  </a:lnTo>
                  <a:lnTo>
                    <a:pt x="0" y="0"/>
                  </a:lnTo>
                  <a:lnTo>
                    <a:pt x="3762197" y="0"/>
                  </a:lnTo>
                  <a:lnTo>
                    <a:pt x="3762197" y="779754"/>
                  </a:lnTo>
                  <a:close/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379163" y="2460955"/>
              <a:ext cx="3992879" cy="10119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422952" y="2503385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3762197" y="779754"/>
                  </a:lnTo>
                  <a:lnTo>
                    <a:pt x="3762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560020" y="3283915"/>
              <a:ext cx="3995926" cy="101193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04608" y="3326460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3762197" y="779754"/>
                  </a:lnTo>
                  <a:lnTo>
                    <a:pt x="3762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604608" y="3326460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779754"/>
                  </a:moveTo>
                  <a:lnTo>
                    <a:pt x="0" y="779754"/>
                  </a:lnTo>
                  <a:lnTo>
                    <a:pt x="0" y="0"/>
                  </a:lnTo>
                  <a:lnTo>
                    <a:pt x="3762197" y="0"/>
                  </a:lnTo>
                  <a:lnTo>
                    <a:pt x="3762197" y="779754"/>
                  </a:lnTo>
                  <a:close/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379163" y="3280867"/>
              <a:ext cx="3992879" cy="101193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422952" y="3326231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3762197" y="779754"/>
                  </a:lnTo>
                  <a:lnTo>
                    <a:pt x="3762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0020" y="4097727"/>
              <a:ext cx="3995926" cy="10119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04608" y="4141482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0"/>
                  </a:moveTo>
                  <a:lnTo>
                    <a:pt x="0" y="0"/>
                  </a:lnTo>
                  <a:lnTo>
                    <a:pt x="0" y="779767"/>
                  </a:lnTo>
                  <a:lnTo>
                    <a:pt x="3762197" y="779767"/>
                  </a:lnTo>
                  <a:lnTo>
                    <a:pt x="3762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04608" y="4141482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779767"/>
                  </a:moveTo>
                  <a:lnTo>
                    <a:pt x="0" y="779767"/>
                  </a:lnTo>
                  <a:lnTo>
                    <a:pt x="0" y="0"/>
                  </a:lnTo>
                  <a:lnTo>
                    <a:pt x="3762197" y="0"/>
                  </a:lnTo>
                  <a:lnTo>
                    <a:pt x="3762197" y="779767"/>
                  </a:lnTo>
                  <a:close/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379163" y="4097727"/>
              <a:ext cx="3992879" cy="10119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4422952" y="4141254"/>
            <a:ext cx="3762375" cy="779780"/>
          </a:xfrm>
          <a:custGeom>
            <a:avLst/>
            <a:gdLst/>
            <a:ahLst/>
            <a:cxnLst/>
            <a:rect l="l" t="t" r="r" b="b"/>
            <a:pathLst>
              <a:path w="3762375" h="779779">
                <a:moveTo>
                  <a:pt x="3762197" y="0"/>
                </a:moveTo>
                <a:lnTo>
                  <a:pt x="0" y="0"/>
                </a:lnTo>
                <a:lnTo>
                  <a:pt x="0" y="779767"/>
                </a:lnTo>
                <a:lnTo>
                  <a:pt x="3762197" y="779767"/>
                </a:lnTo>
                <a:lnTo>
                  <a:pt x="37621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04608" y="2072106"/>
            <a:ext cx="7580630" cy="346710"/>
          </a:xfrm>
          <a:prstGeom prst="rect">
            <a:avLst/>
          </a:prstGeom>
          <a:solidFill>
            <a:srgbClr val="FFFFFF"/>
          </a:solidFill>
          <a:ln w="12700">
            <a:solidFill>
              <a:srgbClr val="999999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838200">
              <a:lnSpc>
                <a:spcPct val="100000"/>
              </a:lnSpc>
              <a:spcBef>
                <a:spcPts val="400"/>
              </a:spcBef>
            </a:pPr>
            <a:r>
              <a:rPr dirty="0" sz="1400" spc="190">
                <a:latin typeface="Verdana"/>
                <a:cs typeface="Verdana"/>
              </a:rPr>
              <a:t>Assurer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290">
                <a:latin typeface="Verdana"/>
                <a:cs typeface="Verdana"/>
              </a:rPr>
              <a:t>une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225">
                <a:latin typeface="Verdana"/>
                <a:cs typeface="Verdana"/>
              </a:rPr>
              <a:t>formation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285">
                <a:latin typeface="Verdana"/>
                <a:cs typeface="Verdana"/>
              </a:rPr>
              <a:t>de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200">
                <a:latin typeface="Verdana"/>
                <a:cs typeface="Verdana"/>
              </a:rPr>
              <a:t>qualité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215">
                <a:latin typeface="Verdana"/>
                <a:cs typeface="Verdana"/>
              </a:rPr>
              <a:t>aux</a:t>
            </a:r>
            <a:r>
              <a:rPr dirty="0" sz="1400" spc="-30">
                <a:latin typeface="Verdana"/>
                <a:cs typeface="Verdana"/>
              </a:rPr>
              <a:t> </a:t>
            </a:r>
            <a:r>
              <a:rPr dirty="0" sz="1400" spc="235">
                <a:latin typeface="Verdana"/>
                <a:cs typeface="Verdana"/>
              </a:rPr>
              <a:t>apprenants</a:t>
            </a:r>
            <a:r>
              <a:rPr dirty="0" sz="1400" spc="-25">
                <a:latin typeface="Verdana"/>
                <a:cs typeface="Verdana"/>
              </a:rPr>
              <a:t> </a:t>
            </a:r>
            <a:r>
              <a:rPr dirty="0" sz="1400" spc="-260">
                <a:latin typeface="Verdana"/>
                <a:cs typeface="Verdana"/>
              </a:rPr>
              <a:t>;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0958" y="2538777"/>
            <a:ext cx="3749675" cy="23056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1594" marR="85725">
              <a:lnSpc>
                <a:spcPct val="100000"/>
              </a:lnSpc>
              <a:spcBef>
                <a:spcPts val="95"/>
              </a:spcBef>
            </a:pPr>
            <a:r>
              <a:rPr dirty="0" sz="1100" spc="5">
                <a:latin typeface="Verdana"/>
                <a:cs typeface="Verdana"/>
              </a:rPr>
              <a:t>Créer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20">
                <a:latin typeface="Verdana"/>
                <a:cs typeface="Verdana"/>
              </a:rPr>
              <a:t>et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0">
                <a:latin typeface="Verdana"/>
                <a:cs typeface="Verdana"/>
              </a:rPr>
              <a:t>diffuser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25">
                <a:latin typeface="Verdana"/>
                <a:cs typeface="Verdana"/>
              </a:rPr>
              <a:t>des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15">
                <a:latin typeface="Verdana"/>
                <a:cs typeface="Verdana"/>
              </a:rPr>
              <a:t>savoirs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50">
                <a:latin typeface="Verdana"/>
                <a:cs typeface="Verdana"/>
              </a:rPr>
              <a:t>de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35">
                <a:latin typeface="Verdana"/>
                <a:cs typeface="Verdana"/>
              </a:rPr>
              <a:t>pointe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45">
                <a:latin typeface="Verdana"/>
                <a:cs typeface="Verdana"/>
              </a:rPr>
              <a:t>qui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5">
                <a:latin typeface="Verdana"/>
                <a:cs typeface="Verdana"/>
              </a:rPr>
              <a:t>allient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la  </a:t>
            </a:r>
            <a:r>
              <a:rPr dirty="0" sz="1100" spc="65">
                <a:latin typeface="Verdana"/>
                <a:cs typeface="Verdana"/>
              </a:rPr>
              <a:t>théorie </a:t>
            </a:r>
            <a:r>
              <a:rPr dirty="0" sz="1100" spc="50">
                <a:latin typeface="Verdana"/>
                <a:cs typeface="Verdana"/>
              </a:rPr>
              <a:t>et </a:t>
            </a:r>
            <a:r>
              <a:rPr dirty="0" sz="1100" spc="30">
                <a:latin typeface="Verdana"/>
                <a:cs typeface="Verdana"/>
              </a:rPr>
              <a:t>la </a:t>
            </a:r>
            <a:r>
              <a:rPr dirty="0" sz="1100" spc="75">
                <a:latin typeface="Verdana"/>
                <a:cs typeface="Verdana"/>
              </a:rPr>
              <a:t>pratique </a:t>
            </a:r>
            <a:r>
              <a:rPr dirty="0" sz="1100" spc="80">
                <a:latin typeface="Verdana"/>
                <a:cs typeface="Verdana"/>
              </a:rPr>
              <a:t>pour </a:t>
            </a:r>
            <a:r>
              <a:rPr dirty="0" sz="1100" spc="65">
                <a:latin typeface="Verdana"/>
                <a:cs typeface="Verdana"/>
              </a:rPr>
              <a:t>former </a:t>
            </a:r>
            <a:r>
              <a:rPr dirty="0" sz="1100" spc="60">
                <a:latin typeface="Verdana"/>
                <a:cs typeface="Verdana"/>
              </a:rPr>
              <a:t>des</a:t>
            </a:r>
            <a:r>
              <a:rPr dirty="0" sz="1100" spc="-210">
                <a:latin typeface="Verdana"/>
                <a:cs typeface="Verdana"/>
              </a:rPr>
              <a:t> </a:t>
            </a:r>
            <a:r>
              <a:rPr dirty="0" sz="1100" spc="55">
                <a:latin typeface="Verdana"/>
                <a:cs typeface="Verdana"/>
              </a:rPr>
              <a:t>leaders  </a:t>
            </a:r>
            <a:r>
              <a:rPr dirty="0" sz="1100" spc="45">
                <a:latin typeface="Verdana"/>
                <a:cs typeface="Verdana"/>
              </a:rPr>
              <a:t>audacieux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et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40">
                <a:latin typeface="Verdana"/>
                <a:cs typeface="Verdana"/>
              </a:rPr>
              <a:t>influents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45">
                <a:latin typeface="Verdana"/>
                <a:cs typeface="Verdana"/>
              </a:rPr>
              <a:t>capables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60">
                <a:latin typeface="Verdana"/>
                <a:cs typeface="Verdana"/>
              </a:rPr>
              <a:t>de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10">
                <a:latin typeface="Verdana"/>
                <a:cs typeface="Verdana"/>
              </a:rPr>
              <a:t>faire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30">
                <a:latin typeface="Verdana"/>
                <a:cs typeface="Verdana"/>
              </a:rPr>
              <a:t>face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25">
                <a:latin typeface="Verdana"/>
                <a:cs typeface="Verdana"/>
              </a:rPr>
              <a:t>aux  </a:t>
            </a:r>
            <a:r>
              <a:rPr dirty="0" sz="1100" spc="30">
                <a:latin typeface="Verdana"/>
                <a:cs typeface="Verdana"/>
              </a:rPr>
              <a:t>défis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25">
                <a:latin typeface="Verdana"/>
                <a:cs typeface="Verdana"/>
              </a:rPr>
              <a:t>économiques,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0">
                <a:latin typeface="Verdana"/>
                <a:cs typeface="Verdana"/>
              </a:rPr>
              <a:t>sociaux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20">
                <a:latin typeface="Verdana"/>
                <a:cs typeface="Verdana"/>
              </a:rPr>
              <a:t>et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15">
                <a:latin typeface="Verdana"/>
                <a:cs typeface="Verdana"/>
              </a:rPr>
              <a:t>sociétaux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265">
                <a:latin typeface="Verdana"/>
                <a:cs typeface="Verdana"/>
              </a:rPr>
              <a:t>;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800">
              <a:latin typeface="Verdana"/>
              <a:cs typeface="Verdana"/>
            </a:endParaRPr>
          </a:p>
          <a:p>
            <a:pPr algn="just" marL="67945" marR="55244">
              <a:lnSpc>
                <a:spcPct val="100000"/>
              </a:lnSpc>
            </a:pPr>
            <a:r>
              <a:rPr dirty="0" sz="1450" spc="-190">
                <a:latin typeface="Verdana"/>
                <a:cs typeface="Verdana"/>
              </a:rPr>
              <a:t>Proposer </a:t>
            </a:r>
            <a:r>
              <a:rPr dirty="0" sz="1450" spc="-215">
                <a:latin typeface="Verdana"/>
                <a:cs typeface="Verdana"/>
              </a:rPr>
              <a:t>des </a:t>
            </a:r>
            <a:r>
              <a:rPr dirty="0" sz="1450" spc="-195">
                <a:latin typeface="Verdana"/>
                <a:cs typeface="Verdana"/>
              </a:rPr>
              <a:t>parcours </a:t>
            </a:r>
            <a:r>
              <a:rPr dirty="0" sz="1450" spc="-210">
                <a:latin typeface="Verdana"/>
                <a:cs typeface="Verdana"/>
              </a:rPr>
              <a:t>de </a:t>
            </a:r>
            <a:r>
              <a:rPr dirty="0" sz="1450" spc="-185">
                <a:latin typeface="Verdana"/>
                <a:cs typeface="Verdana"/>
              </a:rPr>
              <a:t>formation </a:t>
            </a:r>
            <a:r>
              <a:rPr dirty="0" sz="1450" spc="-220">
                <a:latin typeface="Verdana"/>
                <a:cs typeface="Verdana"/>
              </a:rPr>
              <a:t>en </a:t>
            </a:r>
            <a:r>
              <a:rPr dirty="0" sz="1450" spc="-180">
                <a:latin typeface="Verdana"/>
                <a:cs typeface="Verdana"/>
              </a:rPr>
              <a:t>adéquation  </a:t>
            </a:r>
            <a:r>
              <a:rPr dirty="0" sz="1450" spc="-260">
                <a:latin typeface="Verdana"/>
                <a:cs typeface="Verdana"/>
              </a:rPr>
              <a:t>avec </a:t>
            </a:r>
            <a:r>
              <a:rPr dirty="0" sz="1450" spc="-210">
                <a:latin typeface="Verdana"/>
                <a:cs typeface="Verdana"/>
              </a:rPr>
              <a:t>les </a:t>
            </a:r>
            <a:r>
              <a:rPr dirty="0" sz="1450" spc="-250">
                <a:latin typeface="Verdana"/>
                <a:cs typeface="Verdana"/>
              </a:rPr>
              <a:t>demandes </a:t>
            </a:r>
            <a:r>
              <a:rPr dirty="0" sz="1450" spc="-204">
                <a:latin typeface="Verdana"/>
                <a:cs typeface="Verdana"/>
              </a:rPr>
              <a:t>et </a:t>
            </a:r>
            <a:r>
              <a:rPr dirty="0" sz="1450" spc="-225">
                <a:latin typeface="Verdana"/>
                <a:cs typeface="Verdana"/>
              </a:rPr>
              <a:t>besoins du </a:t>
            </a:r>
            <a:r>
              <a:rPr dirty="0" sz="1450" spc="-254">
                <a:latin typeface="Verdana"/>
                <a:cs typeface="Verdana"/>
              </a:rPr>
              <a:t>monde </a:t>
            </a:r>
            <a:r>
              <a:rPr dirty="0" sz="1450" spc="-215">
                <a:latin typeface="Verdana"/>
                <a:cs typeface="Verdana"/>
              </a:rPr>
              <a:t>professionnel</a:t>
            </a:r>
            <a:r>
              <a:rPr dirty="0" sz="1450" spc="-365">
                <a:latin typeface="Verdana"/>
                <a:cs typeface="Verdana"/>
              </a:rPr>
              <a:t> </a:t>
            </a:r>
            <a:r>
              <a:rPr dirty="0" sz="1450" spc="-445">
                <a:latin typeface="Verdana"/>
                <a:cs typeface="Verdana"/>
              </a:rPr>
              <a:t>;</a:t>
            </a:r>
            <a:endParaRPr sz="14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Verdana"/>
              <a:cs typeface="Verdana"/>
            </a:endParaRPr>
          </a:p>
          <a:p>
            <a:pPr algn="just" marL="70485" marR="74295">
              <a:lnSpc>
                <a:spcPct val="103099"/>
              </a:lnSpc>
            </a:pPr>
            <a:r>
              <a:rPr dirty="0" sz="1000" spc="55">
                <a:latin typeface="Verdana"/>
                <a:cs typeface="Verdana"/>
              </a:rPr>
              <a:t>Rapprocher</a:t>
            </a:r>
            <a:r>
              <a:rPr dirty="0" sz="1000" spc="-50">
                <a:latin typeface="Verdana"/>
                <a:cs typeface="Verdana"/>
              </a:rPr>
              <a:t> </a:t>
            </a:r>
            <a:r>
              <a:rPr dirty="0" sz="1000" spc="25">
                <a:latin typeface="Verdana"/>
                <a:cs typeface="Verdana"/>
              </a:rPr>
              <a:t>l’école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70">
                <a:latin typeface="Verdana"/>
                <a:cs typeface="Verdana"/>
              </a:rPr>
              <a:t>de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25">
                <a:latin typeface="Verdana"/>
                <a:cs typeface="Verdana"/>
              </a:rPr>
              <a:t>l’entreprise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40">
                <a:latin typeface="Verdana"/>
                <a:cs typeface="Verdana"/>
              </a:rPr>
              <a:t>par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85">
                <a:latin typeface="Verdana"/>
                <a:cs typeface="Verdana"/>
              </a:rPr>
              <a:t>un</a:t>
            </a:r>
            <a:r>
              <a:rPr dirty="0" sz="1000" spc="-45">
                <a:latin typeface="Verdana"/>
                <a:cs typeface="Verdana"/>
              </a:rPr>
              <a:t> </a:t>
            </a:r>
            <a:r>
              <a:rPr dirty="0" sz="1000" spc="35">
                <a:latin typeface="Verdana"/>
                <a:cs typeface="Verdana"/>
              </a:rPr>
              <a:t>partenariat  </a:t>
            </a:r>
            <a:r>
              <a:rPr dirty="0" sz="1000" spc="55">
                <a:latin typeface="Verdana"/>
                <a:cs typeface="Verdana"/>
              </a:rPr>
              <a:t>gagnant-gagnant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55">
                <a:latin typeface="Verdana"/>
                <a:cs typeface="Verdana"/>
              </a:rPr>
              <a:t>pour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45">
                <a:latin typeface="Verdana"/>
                <a:cs typeface="Verdana"/>
              </a:rPr>
              <a:t>permettre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25">
                <a:latin typeface="Verdana"/>
                <a:cs typeface="Verdana"/>
              </a:rPr>
              <a:t>aux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45">
                <a:latin typeface="Verdana"/>
                <a:cs typeface="Verdana"/>
              </a:rPr>
              <a:t>apprenants</a:t>
            </a:r>
            <a:r>
              <a:rPr dirty="0" sz="1000" spc="-70">
                <a:latin typeface="Verdana"/>
                <a:cs typeface="Verdana"/>
              </a:rPr>
              <a:t> </a:t>
            </a:r>
            <a:r>
              <a:rPr dirty="0" sz="1000" spc="70">
                <a:latin typeface="Verdana"/>
                <a:cs typeface="Verdana"/>
              </a:rPr>
              <a:t>de  </a:t>
            </a:r>
            <a:r>
              <a:rPr dirty="0" sz="1000" spc="60">
                <a:latin typeface="Verdana"/>
                <a:cs typeface="Verdana"/>
              </a:rPr>
              <a:t>connaître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35">
                <a:latin typeface="Verdana"/>
                <a:cs typeface="Verdana"/>
              </a:rPr>
              <a:t>le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100">
                <a:latin typeface="Verdana"/>
                <a:cs typeface="Verdana"/>
              </a:rPr>
              <a:t>monde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80">
                <a:latin typeface="Verdana"/>
                <a:cs typeface="Verdana"/>
              </a:rPr>
              <a:t>de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40">
                <a:latin typeface="Verdana"/>
                <a:cs typeface="Verdana"/>
              </a:rPr>
              <a:t>l’entreprise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50">
                <a:latin typeface="Verdana"/>
                <a:cs typeface="Verdana"/>
              </a:rPr>
              <a:t>et</a:t>
            </a:r>
            <a:r>
              <a:rPr dirty="0" sz="1000" spc="-30">
                <a:latin typeface="Verdana"/>
                <a:cs typeface="Verdana"/>
              </a:rPr>
              <a:t> </a:t>
            </a:r>
            <a:r>
              <a:rPr dirty="0" sz="1000" spc="25">
                <a:latin typeface="Verdana"/>
                <a:cs typeface="Verdana"/>
              </a:rPr>
              <a:t>ses</a:t>
            </a:r>
            <a:r>
              <a:rPr dirty="0" sz="1000" spc="-35">
                <a:latin typeface="Verdana"/>
                <a:cs typeface="Verdana"/>
              </a:rPr>
              <a:t> </a:t>
            </a:r>
            <a:r>
              <a:rPr dirty="0" sz="1000" spc="60">
                <a:latin typeface="Verdana"/>
                <a:cs typeface="Verdana"/>
              </a:rPr>
              <a:t>exigences  </a:t>
            </a:r>
            <a:r>
              <a:rPr dirty="0" sz="1000" spc="40">
                <a:latin typeface="Verdana"/>
                <a:cs typeface="Verdana"/>
              </a:rPr>
              <a:t>et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50">
                <a:latin typeface="Verdana"/>
                <a:cs typeface="Verdana"/>
              </a:rPr>
              <a:t>mieux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préparer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30">
                <a:latin typeface="Verdana"/>
                <a:cs typeface="Verdana"/>
              </a:rPr>
              <a:t>leur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35">
                <a:latin typeface="Verdana"/>
                <a:cs typeface="Verdana"/>
              </a:rPr>
              <a:t>insertion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35">
                <a:latin typeface="Verdana"/>
                <a:cs typeface="Verdana"/>
              </a:rPr>
              <a:t>professionnelle</a:t>
            </a:r>
            <a:r>
              <a:rPr dirty="0" sz="1000" spc="-75">
                <a:latin typeface="Verdana"/>
                <a:cs typeface="Verdana"/>
              </a:rPr>
              <a:t> </a:t>
            </a:r>
            <a:r>
              <a:rPr dirty="0" sz="1000" spc="-229">
                <a:latin typeface="Verdana"/>
                <a:cs typeface="Verdana"/>
              </a:rPr>
              <a:t>;</a:t>
            </a:r>
            <a:endParaRPr sz="1000">
              <a:latin typeface="Verdana"/>
              <a:cs typeface="Verdana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416602" y="2497035"/>
          <a:ext cx="3781425" cy="243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2375"/>
              </a:tblGrid>
              <a:tr h="801300">
                <a:tc>
                  <a:txBody>
                    <a:bodyPr/>
                    <a:lstStyle/>
                    <a:p>
                      <a:pPr algn="just" marL="94615" marR="9652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dirty="0" sz="1050" spc="45">
                          <a:latin typeface="Verdana"/>
                          <a:cs typeface="Verdana"/>
                        </a:rPr>
                        <a:t>Contribuer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55">
                          <a:latin typeface="Verdana"/>
                          <a:cs typeface="Verdana"/>
                        </a:rPr>
                        <a:t>au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65">
                          <a:latin typeface="Verdana"/>
                          <a:cs typeface="Verdana"/>
                        </a:rPr>
                        <a:t>développement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70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45">
                          <a:latin typeface="Verdana"/>
                          <a:cs typeface="Verdana"/>
                        </a:rPr>
                        <a:t>l’éducation</a:t>
                      </a:r>
                      <a:r>
                        <a:rPr dirty="0" sz="105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40">
                          <a:latin typeface="Verdana"/>
                          <a:cs typeface="Verdana"/>
                        </a:rPr>
                        <a:t>et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20">
                          <a:latin typeface="Verdana"/>
                          <a:cs typeface="Verdana"/>
                        </a:rPr>
                        <a:t>la  </a:t>
                      </a:r>
                      <a:r>
                        <a:rPr dirty="0" sz="1050" spc="45">
                          <a:latin typeface="Verdana"/>
                          <a:cs typeface="Verdana"/>
                        </a:rPr>
                        <a:t>formation</a:t>
                      </a:r>
                      <a:r>
                        <a:rPr dirty="0" sz="105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50">
                          <a:latin typeface="Verdana"/>
                          <a:cs typeface="Verdana"/>
                        </a:rPr>
                        <a:t>au</a:t>
                      </a:r>
                      <a:r>
                        <a:rPr dirty="0" sz="10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40">
                          <a:latin typeface="Verdana"/>
                          <a:cs typeface="Verdana"/>
                        </a:rPr>
                        <a:t>Sénégal</a:t>
                      </a:r>
                      <a:r>
                        <a:rPr dirty="0" sz="10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65">
                          <a:latin typeface="Verdana"/>
                          <a:cs typeface="Verdana"/>
                        </a:rPr>
                        <a:t>en</a:t>
                      </a:r>
                      <a:r>
                        <a:rPr dirty="0" sz="10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55">
                          <a:latin typeface="Verdana"/>
                          <a:cs typeface="Verdana"/>
                        </a:rPr>
                        <a:t>redonnant</a:t>
                      </a:r>
                      <a:r>
                        <a:rPr dirty="0" sz="10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60">
                          <a:latin typeface="Verdana"/>
                          <a:cs typeface="Verdana"/>
                        </a:rPr>
                        <a:t>confiance</a:t>
                      </a:r>
                      <a:r>
                        <a:rPr dirty="0" sz="10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25">
                          <a:latin typeface="Verdana"/>
                          <a:cs typeface="Verdana"/>
                        </a:rPr>
                        <a:t>aux  </a:t>
                      </a:r>
                      <a:r>
                        <a:rPr dirty="0" sz="1050" spc="30">
                          <a:latin typeface="Verdana"/>
                          <a:cs typeface="Verdana"/>
                        </a:rPr>
                        <a:t>parties</a:t>
                      </a:r>
                      <a:r>
                        <a:rPr dirty="0" sz="105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40">
                          <a:latin typeface="Verdana"/>
                          <a:cs typeface="Verdana"/>
                        </a:rPr>
                        <a:t>prenantes</a:t>
                      </a:r>
                      <a:r>
                        <a:rPr dirty="0" sz="105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75">
                          <a:latin typeface="Verdana"/>
                          <a:cs typeface="Verdana"/>
                        </a:rPr>
                        <a:t>notamment</a:t>
                      </a:r>
                      <a:r>
                        <a:rPr dirty="0" sz="105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15">
                          <a:latin typeface="Verdana"/>
                          <a:cs typeface="Verdana"/>
                        </a:rPr>
                        <a:t>les</a:t>
                      </a:r>
                      <a:r>
                        <a:rPr dirty="0" sz="1050" spc="-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40">
                          <a:latin typeface="Verdana"/>
                          <a:cs typeface="Verdana"/>
                        </a:rPr>
                        <a:t>bénéficiaires</a:t>
                      </a:r>
                      <a:r>
                        <a:rPr dirty="0" sz="105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90">
                          <a:latin typeface="Verdana"/>
                          <a:cs typeface="Verdana"/>
                        </a:rPr>
                        <a:t>du  </a:t>
                      </a:r>
                      <a:r>
                        <a:rPr dirty="0" sz="1050" spc="25">
                          <a:latin typeface="Verdana"/>
                          <a:cs typeface="Verdana"/>
                        </a:rPr>
                        <a:t>système </a:t>
                      </a:r>
                      <a:r>
                        <a:rPr dirty="0" sz="1050" spc="45">
                          <a:latin typeface="Verdana"/>
                          <a:cs typeface="Verdana"/>
                        </a:rPr>
                        <a:t>éducatif</a:t>
                      </a:r>
                      <a:r>
                        <a:rPr dirty="0" sz="1050" spc="-1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45">
                          <a:latin typeface="Verdana"/>
                          <a:cs typeface="Verdana"/>
                        </a:rPr>
                        <a:t>;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818934">
                <a:tc>
                  <a:txBody>
                    <a:bodyPr/>
                    <a:lstStyle/>
                    <a:p>
                      <a:pPr algn="just" marL="97155" marR="131445">
                        <a:lnSpc>
                          <a:spcPct val="100000"/>
                        </a:lnSpc>
                        <a:spcBef>
                          <a:spcPts val="1015"/>
                        </a:spcBef>
                      </a:pPr>
                      <a:r>
                        <a:rPr dirty="0" sz="1250" spc="-75">
                          <a:latin typeface="Verdana"/>
                          <a:cs typeface="Verdana"/>
                        </a:rPr>
                        <a:t>Promouvoir </a:t>
                      </a:r>
                      <a:r>
                        <a:rPr dirty="0" sz="1250" spc="-65">
                          <a:latin typeface="Verdana"/>
                          <a:cs typeface="Verdana"/>
                        </a:rPr>
                        <a:t>l’établissement </a:t>
                      </a:r>
                      <a:r>
                        <a:rPr dirty="0" sz="1250" spc="-85">
                          <a:latin typeface="Verdana"/>
                          <a:cs typeface="Verdana"/>
                        </a:rPr>
                        <a:t>auprès de </a:t>
                      </a:r>
                      <a:r>
                        <a:rPr dirty="0" sz="1250" spc="-80">
                          <a:latin typeface="Verdana"/>
                          <a:cs typeface="Verdana"/>
                        </a:rPr>
                        <a:t>l’Etat, </a:t>
                      </a:r>
                      <a:r>
                        <a:rPr dirty="0" sz="1250" spc="-60">
                          <a:latin typeface="Verdana"/>
                          <a:cs typeface="Verdana"/>
                        </a:rPr>
                        <a:t>ainsi  </a:t>
                      </a:r>
                      <a:r>
                        <a:rPr dirty="0" sz="1250" spc="-120">
                          <a:latin typeface="Verdana"/>
                          <a:cs typeface="Verdana"/>
                        </a:rPr>
                        <a:t>que</a:t>
                      </a:r>
                      <a:r>
                        <a:rPr dirty="0" sz="125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135">
                          <a:latin typeface="Verdana"/>
                          <a:cs typeface="Verdana"/>
                        </a:rPr>
                        <a:t>des</a:t>
                      </a:r>
                      <a:r>
                        <a:rPr dirty="0" sz="125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135">
                          <a:latin typeface="Verdana"/>
                          <a:cs typeface="Verdana"/>
                        </a:rPr>
                        <a:t>partenaires</a:t>
                      </a:r>
                      <a:r>
                        <a:rPr dirty="0" sz="1250" spc="-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120">
                          <a:latin typeface="Verdana"/>
                          <a:cs typeface="Verdana"/>
                        </a:rPr>
                        <a:t>techniques</a:t>
                      </a:r>
                      <a:r>
                        <a:rPr dirty="0" sz="125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114">
                          <a:latin typeface="Verdana"/>
                          <a:cs typeface="Verdana"/>
                        </a:rPr>
                        <a:t>et</a:t>
                      </a:r>
                      <a:r>
                        <a:rPr dirty="0" sz="1250" spc="-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114">
                          <a:latin typeface="Verdana"/>
                          <a:cs typeface="Verdana"/>
                        </a:rPr>
                        <a:t>financiers</a:t>
                      </a:r>
                      <a:r>
                        <a:rPr dirty="0" sz="1250" spc="-1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130">
                          <a:latin typeface="Verdana"/>
                          <a:cs typeface="Verdana"/>
                        </a:rPr>
                        <a:t>soutenant  </a:t>
                      </a:r>
                      <a:r>
                        <a:rPr dirty="0" sz="1250" spc="-105">
                          <a:latin typeface="Verdana"/>
                          <a:cs typeface="Verdana"/>
                        </a:rPr>
                        <a:t>le </a:t>
                      </a:r>
                      <a:r>
                        <a:rPr dirty="0" sz="1250" spc="-120">
                          <a:latin typeface="Verdana"/>
                          <a:cs typeface="Verdana"/>
                        </a:rPr>
                        <a:t>secteur </a:t>
                      </a:r>
                      <a:r>
                        <a:rPr dirty="0" sz="1250" spc="-105">
                          <a:latin typeface="Verdana"/>
                          <a:cs typeface="Verdana"/>
                        </a:rPr>
                        <a:t>éducatif</a:t>
                      </a:r>
                      <a:r>
                        <a:rPr dirty="0" sz="1250" spc="-30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250" spc="-355">
                          <a:latin typeface="Verdana"/>
                          <a:cs typeface="Verdana"/>
                        </a:rPr>
                        <a:t>;</a:t>
                      </a:r>
                      <a:endParaRPr sz="1250">
                        <a:latin typeface="Verdana"/>
                        <a:cs typeface="Verdana"/>
                      </a:endParaRPr>
                    </a:p>
                  </a:txBody>
                  <a:tcPr marL="0" marR="0" marB="0" marT="12890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797401">
                <a:tc>
                  <a:txBody>
                    <a:bodyPr/>
                    <a:lstStyle/>
                    <a:p>
                      <a:pPr marL="57785" marR="60960">
                        <a:lnSpc>
                          <a:spcPct val="101499"/>
                        </a:lnSpc>
                        <a:spcBef>
                          <a:spcPts val="1070"/>
                        </a:spcBef>
                      </a:pPr>
                      <a:r>
                        <a:rPr dirty="0" sz="1500" spc="-254">
                          <a:latin typeface="Verdana"/>
                          <a:cs typeface="Verdana"/>
                        </a:rPr>
                        <a:t>Mettre </a:t>
                      </a:r>
                      <a:r>
                        <a:rPr dirty="0" sz="1500" spc="-300">
                          <a:latin typeface="Verdana"/>
                          <a:cs typeface="Verdana"/>
                        </a:rPr>
                        <a:t>en </a:t>
                      </a:r>
                      <a:r>
                        <a:rPr dirty="0" sz="1500" spc="-250">
                          <a:latin typeface="Verdana"/>
                          <a:cs typeface="Verdana"/>
                        </a:rPr>
                        <a:t>place </a:t>
                      </a:r>
                      <a:r>
                        <a:rPr dirty="0" sz="1500" spc="-295">
                          <a:latin typeface="Verdana"/>
                          <a:cs typeface="Verdana"/>
                        </a:rPr>
                        <a:t>un </a:t>
                      </a:r>
                      <a:r>
                        <a:rPr dirty="0" sz="1500" spc="-210">
                          <a:latin typeface="Verdana"/>
                          <a:cs typeface="Verdana"/>
                        </a:rPr>
                        <a:t>dispositif </a:t>
                      </a:r>
                      <a:r>
                        <a:rPr dirty="0" sz="1500" spc="-260">
                          <a:latin typeface="Verdana"/>
                          <a:cs typeface="Verdana"/>
                        </a:rPr>
                        <a:t>“service </a:t>
                      </a:r>
                      <a:r>
                        <a:rPr dirty="0" sz="1500" spc="-345">
                          <a:latin typeface="Verdana"/>
                          <a:cs typeface="Verdana"/>
                        </a:rPr>
                        <a:t>à </a:t>
                      </a:r>
                      <a:r>
                        <a:rPr dirty="0" sz="1500" spc="-235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500" spc="-300">
                          <a:latin typeface="Verdana"/>
                          <a:cs typeface="Verdana"/>
                        </a:rPr>
                        <a:t>communauté”  performant </a:t>
                      </a:r>
                      <a:r>
                        <a:rPr dirty="0" sz="1500" spc="-295">
                          <a:latin typeface="Verdana"/>
                          <a:cs typeface="Verdana"/>
                        </a:rPr>
                        <a:t>pour </a:t>
                      </a:r>
                      <a:r>
                        <a:rPr dirty="0" sz="1500" spc="-300">
                          <a:latin typeface="Verdana"/>
                          <a:cs typeface="Verdana"/>
                        </a:rPr>
                        <a:t>développer </a:t>
                      </a:r>
                      <a:r>
                        <a:rPr dirty="0" sz="1500" spc="-250">
                          <a:latin typeface="Verdana"/>
                          <a:cs typeface="Verdana"/>
                        </a:rPr>
                        <a:t>la </a:t>
                      </a:r>
                      <a:r>
                        <a:rPr dirty="0" sz="1500" spc="-290">
                          <a:latin typeface="Verdana"/>
                          <a:cs typeface="Verdana"/>
                        </a:rPr>
                        <a:t>citoyenneté </a:t>
                      </a:r>
                      <a:r>
                        <a:rPr dirty="0" sz="1500" spc="-310">
                          <a:latin typeface="Verdana"/>
                          <a:cs typeface="Verdana"/>
                        </a:rPr>
                        <a:t>des </a:t>
                      </a:r>
                      <a:r>
                        <a:rPr dirty="0" sz="1500" spc="-300">
                          <a:latin typeface="Verdana"/>
                          <a:cs typeface="Verdana"/>
                        </a:rPr>
                        <a:t>apprenants</a:t>
                      </a:r>
                      <a:r>
                        <a:rPr dirty="0" sz="1500" spc="-2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500" spc="-480">
                          <a:latin typeface="Verdana"/>
                          <a:cs typeface="Verdana"/>
                        </a:rPr>
                        <a:t>;</a:t>
                      </a:r>
                      <a:endParaRPr sz="1500">
                        <a:latin typeface="Verdana"/>
                        <a:cs typeface="Verdana"/>
                      </a:endParaRPr>
                    </a:p>
                  </a:txBody>
                  <a:tcPr marL="0" marR="0" marB="0" marT="13589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486"/>
            <a:ext cx="9141853" cy="5138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815734" y="0"/>
            <a:ext cx="2328545" cy="1590040"/>
            <a:chOff x="6815734" y="0"/>
            <a:chExt cx="2328545" cy="1590040"/>
          </a:xfrm>
        </p:grpSpPr>
        <p:sp>
          <p:nvSpPr>
            <p:cNvPr id="4" name="object 4"/>
            <p:cNvSpPr/>
            <p:nvPr/>
          </p:nvSpPr>
          <p:spPr>
            <a:xfrm>
              <a:off x="6815734" y="0"/>
              <a:ext cx="2328265" cy="15894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020039" y="200955"/>
              <a:ext cx="1927225" cy="1221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/>
          <p:nvPr/>
        </p:nvSpPr>
        <p:spPr>
          <a:xfrm>
            <a:off x="544804" y="116255"/>
            <a:ext cx="1536929" cy="1884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3722" y="962926"/>
            <a:ext cx="1348105" cy="3009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30"/>
              <a:t>OBJECTIFS</a:t>
            </a:r>
            <a:endParaRPr sz="1800"/>
          </a:p>
        </p:txBody>
      </p:sp>
      <p:grpSp>
        <p:nvGrpSpPr>
          <p:cNvPr id="8" name="object 8"/>
          <p:cNvGrpSpPr/>
          <p:nvPr/>
        </p:nvGrpSpPr>
        <p:grpSpPr>
          <a:xfrm>
            <a:off x="642228" y="1997455"/>
            <a:ext cx="8502015" cy="3150870"/>
            <a:chOff x="642228" y="1997455"/>
            <a:chExt cx="8502015" cy="3150870"/>
          </a:xfrm>
        </p:grpSpPr>
        <p:sp>
          <p:nvSpPr>
            <p:cNvPr id="9" name="object 9"/>
            <p:cNvSpPr/>
            <p:nvPr/>
          </p:nvSpPr>
          <p:spPr>
            <a:xfrm>
              <a:off x="642228" y="1997455"/>
              <a:ext cx="7812021" cy="5791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42228" y="2430272"/>
              <a:ext cx="3995925" cy="1011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86815" y="2472931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3762197" y="779754"/>
                  </a:lnTo>
                  <a:lnTo>
                    <a:pt x="3762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86815" y="2472931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779754"/>
                  </a:moveTo>
                  <a:lnTo>
                    <a:pt x="0" y="779754"/>
                  </a:lnTo>
                  <a:lnTo>
                    <a:pt x="0" y="0"/>
                  </a:lnTo>
                  <a:lnTo>
                    <a:pt x="3762197" y="0"/>
                  </a:lnTo>
                  <a:lnTo>
                    <a:pt x="3762197" y="779754"/>
                  </a:lnTo>
                  <a:close/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461370" y="2430272"/>
              <a:ext cx="3992879" cy="1011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05172" y="2472702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84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3762184" y="779754"/>
                  </a:lnTo>
                  <a:lnTo>
                    <a:pt x="3762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42228" y="3253234"/>
              <a:ext cx="3995925" cy="1011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86815" y="3295777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3762197" y="779754"/>
                  </a:lnTo>
                  <a:lnTo>
                    <a:pt x="3762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86815" y="3295777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779754"/>
                  </a:moveTo>
                  <a:lnTo>
                    <a:pt x="0" y="779754"/>
                  </a:lnTo>
                  <a:lnTo>
                    <a:pt x="0" y="0"/>
                  </a:lnTo>
                  <a:lnTo>
                    <a:pt x="3762197" y="0"/>
                  </a:lnTo>
                  <a:lnTo>
                    <a:pt x="3762197" y="779754"/>
                  </a:lnTo>
                  <a:close/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66456" y="3572563"/>
              <a:ext cx="1577543" cy="15754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461370" y="3250186"/>
              <a:ext cx="3992879" cy="10119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05172" y="3295548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84" y="0"/>
                  </a:moveTo>
                  <a:lnTo>
                    <a:pt x="0" y="0"/>
                  </a:lnTo>
                  <a:lnTo>
                    <a:pt x="0" y="779754"/>
                  </a:lnTo>
                  <a:lnTo>
                    <a:pt x="3762184" y="779754"/>
                  </a:lnTo>
                  <a:lnTo>
                    <a:pt x="37621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42228" y="4067050"/>
              <a:ext cx="3995925" cy="10119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86815" y="4110812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0"/>
                  </a:moveTo>
                  <a:lnTo>
                    <a:pt x="0" y="0"/>
                  </a:lnTo>
                  <a:lnTo>
                    <a:pt x="0" y="779767"/>
                  </a:lnTo>
                  <a:lnTo>
                    <a:pt x="3762197" y="779767"/>
                  </a:lnTo>
                  <a:lnTo>
                    <a:pt x="376219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86815" y="4110812"/>
              <a:ext cx="3762375" cy="779780"/>
            </a:xfrm>
            <a:custGeom>
              <a:avLst/>
              <a:gdLst/>
              <a:ahLst/>
              <a:cxnLst/>
              <a:rect l="l" t="t" r="r" b="b"/>
              <a:pathLst>
                <a:path w="3762375" h="779779">
                  <a:moveTo>
                    <a:pt x="3762197" y="779767"/>
                  </a:moveTo>
                  <a:lnTo>
                    <a:pt x="0" y="779767"/>
                  </a:lnTo>
                  <a:lnTo>
                    <a:pt x="0" y="0"/>
                  </a:lnTo>
                  <a:lnTo>
                    <a:pt x="3762197" y="0"/>
                  </a:lnTo>
                  <a:lnTo>
                    <a:pt x="3762197" y="779767"/>
                  </a:lnTo>
                  <a:close/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61370" y="4067050"/>
              <a:ext cx="3992879" cy="10119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/>
          <p:nvPr/>
        </p:nvSpPr>
        <p:spPr>
          <a:xfrm>
            <a:off x="4505172" y="4110583"/>
            <a:ext cx="3762375" cy="779780"/>
          </a:xfrm>
          <a:custGeom>
            <a:avLst/>
            <a:gdLst/>
            <a:ahLst/>
            <a:cxnLst/>
            <a:rect l="l" t="t" r="r" b="b"/>
            <a:pathLst>
              <a:path w="3762375" h="779779">
                <a:moveTo>
                  <a:pt x="3762184" y="0"/>
                </a:moveTo>
                <a:lnTo>
                  <a:pt x="0" y="0"/>
                </a:lnTo>
                <a:lnTo>
                  <a:pt x="0" y="779767"/>
                </a:lnTo>
                <a:lnTo>
                  <a:pt x="3762184" y="779767"/>
                </a:lnTo>
                <a:lnTo>
                  <a:pt x="37621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86816" y="2041423"/>
            <a:ext cx="7580630" cy="346710"/>
          </a:xfrm>
          <a:prstGeom prst="rect">
            <a:avLst/>
          </a:prstGeom>
          <a:solidFill>
            <a:srgbClr val="FFFFFF"/>
          </a:solidFill>
          <a:ln w="12700">
            <a:solidFill>
              <a:srgbClr val="999999"/>
            </a:solidFill>
          </a:ln>
        </p:spPr>
        <p:txBody>
          <a:bodyPr wrap="square" lIns="0" tIns="25400" rIns="0" bIns="0" rtlCol="0" vert="horz">
            <a:spAutoFit/>
          </a:bodyPr>
          <a:lstStyle/>
          <a:p>
            <a:pPr marL="114300">
              <a:lnSpc>
                <a:spcPct val="100000"/>
              </a:lnSpc>
              <a:spcBef>
                <a:spcPts val="200"/>
              </a:spcBef>
            </a:pPr>
            <a:r>
              <a:rPr dirty="0" sz="1600" spc="-95">
                <a:latin typeface="Verdana"/>
                <a:cs typeface="Verdana"/>
              </a:rPr>
              <a:t>Contribuer </a:t>
            </a:r>
            <a:r>
              <a:rPr dirty="0" sz="1600" spc="-190">
                <a:latin typeface="Verdana"/>
                <a:cs typeface="Verdana"/>
              </a:rPr>
              <a:t>à </a:t>
            </a:r>
            <a:r>
              <a:rPr dirty="0" sz="1600" spc="-114">
                <a:latin typeface="Verdana"/>
                <a:cs typeface="Verdana"/>
              </a:rPr>
              <a:t>la </a:t>
            </a:r>
            <a:r>
              <a:rPr dirty="0" sz="1600" spc="-85">
                <a:latin typeface="Verdana"/>
                <a:cs typeface="Verdana"/>
              </a:rPr>
              <a:t>qualité </a:t>
            </a:r>
            <a:r>
              <a:rPr dirty="0" sz="1600" spc="-125">
                <a:latin typeface="Verdana"/>
                <a:cs typeface="Verdana"/>
              </a:rPr>
              <a:t>des </a:t>
            </a:r>
            <a:r>
              <a:rPr dirty="0" sz="1600" spc="-100">
                <a:latin typeface="Verdana"/>
                <a:cs typeface="Verdana"/>
              </a:rPr>
              <a:t>enseignements pour </a:t>
            </a:r>
            <a:r>
              <a:rPr dirty="0" sz="1600" spc="-125">
                <a:latin typeface="Verdana"/>
                <a:cs typeface="Verdana"/>
              </a:rPr>
              <a:t>relever </a:t>
            </a:r>
            <a:r>
              <a:rPr dirty="0" sz="1600" spc="-100">
                <a:latin typeface="Verdana"/>
                <a:cs typeface="Verdana"/>
              </a:rPr>
              <a:t>le </a:t>
            </a:r>
            <a:r>
              <a:rPr dirty="0" sz="1600" spc="-120">
                <a:latin typeface="Verdana"/>
                <a:cs typeface="Verdana"/>
              </a:rPr>
              <a:t>niveau </a:t>
            </a:r>
            <a:r>
              <a:rPr dirty="0" sz="1600" spc="-125">
                <a:latin typeface="Verdana"/>
                <a:cs typeface="Verdana"/>
              </a:rPr>
              <a:t>des </a:t>
            </a:r>
            <a:r>
              <a:rPr dirty="0" sz="1600" spc="-105">
                <a:latin typeface="Verdana"/>
                <a:cs typeface="Verdana"/>
              </a:rPr>
              <a:t>apprenants</a:t>
            </a:r>
            <a:r>
              <a:rPr dirty="0" sz="1600" spc="-10">
                <a:latin typeface="Verdana"/>
                <a:cs typeface="Verdana"/>
              </a:rPr>
              <a:t> </a:t>
            </a:r>
            <a:r>
              <a:rPr dirty="0" sz="1600" spc="-450">
                <a:latin typeface="Verdana"/>
                <a:cs typeface="Verdana"/>
              </a:rPr>
              <a:t>;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3166" y="2510881"/>
            <a:ext cx="3749675" cy="2314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61594" marR="54610">
              <a:lnSpc>
                <a:spcPct val="101699"/>
              </a:lnSpc>
              <a:spcBef>
                <a:spcPts val="95"/>
              </a:spcBef>
            </a:pPr>
            <a:r>
              <a:rPr dirty="0" sz="1400" spc="-125">
                <a:latin typeface="Verdana"/>
                <a:cs typeface="Verdana"/>
              </a:rPr>
              <a:t>Constituer </a:t>
            </a:r>
            <a:r>
              <a:rPr dirty="0" sz="1400" spc="-135">
                <a:latin typeface="Verdana"/>
                <a:cs typeface="Verdana"/>
              </a:rPr>
              <a:t>et </a:t>
            </a:r>
            <a:r>
              <a:rPr dirty="0" sz="1400" spc="-140">
                <a:latin typeface="Verdana"/>
                <a:cs typeface="Verdana"/>
              </a:rPr>
              <a:t>animer </a:t>
            </a:r>
            <a:r>
              <a:rPr dirty="0" sz="1400" spc="-150">
                <a:latin typeface="Verdana"/>
                <a:cs typeface="Verdana"/>
              </a:rPr>
              <a:t>un </a:t>
            </a:r>
            <a:r>
              <a:rPr dirty="0" sz="1400" spc="-155">
                <a:latin typeface="Verdana"/>
                <a:cs typeface="Verdana"/>
              </a:rPr>
              <a:t>réseau de </a:t>
            </a:r>
            <a:r>
              <a:rPr dirty="0" sz="1400" spc="-140">
                <a:latin typeface="Verdana"/>
                <a:cs typeface="Verdana"/>
              </a:rPr>
              <a:t>formateurs </a:t>
            </a:r>
            <a:r>
              <a:rPr dirty="0" sz="1400" spc="-105">
                <a:latin typeface="Verdana"/>
                <a:cs typeface="Verdana"/>
              </a:rPr>
              <a:t>et  </a:t>
            </a:r>
            <a:r>
              <a:rPr dirty="0" sz="1400" spc="-160">
                <a:latin typeface="Verdana"/>
                <a:cs typeface="Verdana"/>
              </a:rPr>
              <a:t>enseignants </a:t>
            </a:r>
            <a:r>
              <a:rPr dirty="0" sz="1400" spc="-170">
                <a:latin typeface="Verdana"/>
                <a:cs typeface="Verdana"/>
              </a:rPr>
              <a:t>performants </a:t>
            </a:r>
            <a:r>
              <a:rPr dirty="0" sz="1400" spc="-165">
                <a:latin typeface="Verdana"/>
                <a:cs typeface="Verdana"/>
              </a:rPr>
              <a:t>pour </a:t>
            </a:r>
            <a:r>
              <a:rPr dirty="0" sz="1400" spc="-155">
                <a:latin typeface="Verdana"/>
                <a:cs typeface="Verdana"/>
              </a:rPr>
              <a:t>aider </a:t>
            </a:r>
            <a:r>
              <a:rPr dirty="0" sz="1400" spc="-160">
                <a:latin typeface="Verdana"/>
                <a:cs typeface="Verdana"/>
              </a:rPr>
              <a:t>les </a:t>
            </a:r>
            <a:r>
              <a:rPr dirty="0" sz="1400" spc="-165">
                <a:latin typeface="Verdana"/>
                <a:cs typeface="Verdana"/>
              </a:rPr>
              <a:t>apprenants  </a:t>
            </a:r>
            <a:r>
              <a:rPr dirty="0" sz="1400" spc="-225">
                <a:latin typeface="Verdana"/>
                <a:cs typeface="Verdana"/>
              </a:rPr>
              <a:t>à  </a:t>
            </a:r>
            <a:r>
              <a:rPr dirty="0" sz="1400" spc="-110">
                <a:latin typeface="Verdana"/>
                <a:cs typeface="Verdana"/>
              </a:rPr>
              <a:t>faire </a:t>
            </a:r>
            <a:r>
              <a:rPr dirty="0" sz="1400" spc="-125">
                <a:latin typeface="Verdana"/>
                <a:cs typeface="Verdana"/>
              </a:rPr>
              <a:t>face </a:t>
            </a:r>
            <a:r>
              <a:rPr dirty="0" sz="1400" spc="-175">
                <a:latin typeface="Verdana"/>
                <a:cs typeface="Verdana"/>
              </a:rPr>
              <a:t>aux  </a:t>
            </a:r>
            <a:r>
              <a:rPr dirty="0" sz="1400" spc="-120">
                <a:latin typeface="Verdana"/>
                <a:cs typeface="Verdana"/>
              </a:rPr>
              <a:t>exigences </a:t>
            </a:r>
            <a:r>
              <a:rPr dirty="0" sz="1400" spc="-135">
                <a:latin typeface="Verdana"/>
                <a:cs typeface="Verdana"/>
              </a:rPr>
              <a:t>du monde du </a:t>
            </a:r>
            <a:r>
              <a:rPr dirty="0" sz="1400" spc="-114">
                <a:latin typeface="Verdana"/>
                <a:cs typeface="Verdana"/>
              </a:rPr>
              <a:t>travail</a:t>
            </a:r>
            <a:r>
              <a:rPr dirty="0" sz="1400" spc="85">
                <a:latin typeface="Verdana"/>
                <a:cs typeface="Verdana"/>
              </a:rPr>
              <a:t> </a:t>
            </a:r>
            <a:r>
              <a:rPr dirty="0" sz="1400" spc="-415">
                <a:latin typeface="Verdana"/>
                <a:cs typeface="Verdana"/>
              </a:rPr>
              <a:t>;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Verdana"/>
              <a:cs typeface="Verdana"/>
            </a:endParaRPr>
          </a:p>
          <a:p>
            <a:pPr algn="just" marL="116839" marR="53975">
              <a:lnSpc>
                <a:spcPct val="101699"/>
              </a:lnSpc>
            </a:pPr>
            <a:r>
              <a:rPr dirty="0" sz="1250" spc="-70">
                <a:latin typeface="Verdana"/>
                <a:cs typeface="Verdana"/>
              </a:rPr>
              <a:t>S’appuyer </a:t>
            </a:r>
            <a:r>
              <a:rPr dirty="0" sz="1250" spc="-85">
                <a:latin typeface="Verdana"/>
                <a:cs typeface="Verdana"/>
              </a:rPr>
              <a:t>sur </a:t>
            </a:r>
            <a:r>
              <a:rPr dirty="0" sz="1250" spc="-80">
                <a:latin typeface="Verdana"/>
                <a:cs typeface="Verdana"/>
              </a:rPr>
              <a:t>des </a:t>
            </a:r>
            <a:r>
              <a:rPr dirty="0" sz="1250" spc="-130">
                <a:latin typeface="Verdana"/>
                <a:cs typeface="Verdana"/>
              </a:rPr>
              <a:t>p </a:t>
            </a:r>
            <a:r>
              <a:rPr dirty="0" sz="1250" spc="-60">
                <a:latin typeface="Verdana"/>
                <a:cs typeface="Verdana"/>
              </a:rPr>
              <a:t>arcour </a:t>
            </a:r>
            <a:r>
              <a:rPr dirty="0" sz="1250" spc="-185">
                <a:latin typeface="Verdana"/>
                <a:cs typeface="Verdana"/>
              </a:rPr>
              <a:t>s </a:t>
            </a:r>
            <a:r>
              <a:rPr dirty="0" sz="1250" spc="-55">
                <a:latin typeface="Verdana"/>
                <a:cs typeface="Verdana"/>
              </a:rPr>
              <a:t>existants </a:t>
            </a:r>
            <a:r>
              <a:rPr dirty="0" sz="1250" spc="-65">
                <a:latin typeface="Verdana"/>
                <a:cs typeface="Verdana"/>
              </a:rPr>
              <a:t>aussi </a:t>
            </a:r>
            <a:r>
              <a:rPr dirty="0" sz="1250" spc="-45">
                <a:latin typeface="Verdana"/>
                <a:cs typeface="Verdana"/>
              </a:rPr>
              <a:t>bien  </a:t>
            </a:r>
            <a:r>
              <a:rPr dirty="0" sz="1250" spc="-135">
                <a:latin typeface="Verdana"/>
                <a:cs typeface="Verdana"/>
              </a:rPr>
              <a:t>dans </a:t>
            </a:r>
            <a:r>
              <a:rPr dirty="0" sz="1250" spc="-110">
                <a:latin typeface="Verdana"/>
                <a:cs typeface="Verdana"/>
              </a:rPr>
              <a:t>le </a:t>
            </a:r>
            <a:r>
              <a:rPr dirty="0" sz="1250" spc="-150">
                <a:latin typeface="Verdana"/>
                <a:cs typeface="Verdana"/>
              </a:rPr>
              <a:t>système </a:t>
            </a:r>
            <a:r>
              <a:rPr dirty="0" sz="1250" spc="-125">
                <a:latin typeface="Verdana"/>
                <a:cs typeface="Verdana"/>
              </a:rPr>
              <a:t>LMD que </a:t>
            </a:r>
            <a:r>
              <a:rPr dirty="0" sz="1250" spc="-120">
                <a:latin typeface="Verdana"/>
                <a:cs typeface="Verdana"/>
              </a:rPr>
              <a:t>la </a:t>
            </a:r>
            <a:r>
              <a:rPr dirty="0" sz="1250" spc="-114">
                <a:latin typeface="Verdana"/>
                <a:cs typeface="Verdana"/>
              </a:rPr>
              <a:t>formation </a:t>
            </a:r>
            <a:r>
              <a:rPr dirty="0" sz="1250" spc="-105">
                <a:latin typeface="Verdana"/>
                <a:cs typeface="Verdana"/>
              </a:rPr>
              <a:t>professionnelle  </a:t>
            </a:r>
            <a:r>
              <a:rPr dirty="0" sz="1250" spc="-95">
                <a:latin typeface="Verdana"/>
                <a:cs typeface="Verdana"/>
              </a:rPr>
              <a:t>en </a:t>
            </a:r>
            <a:r>
              <a:rPr dirty="0" sz="1250" spc="-220">
                <a:latin typeface="Verdana"/>
                <a:cs typeface="Verdana"/>
              </a:rPr>
              <a:t>y  </a:t>
            </a:r>
            <a:r>
              <a:rPr dirty="0" sz="1250" spc="-55">
                <a:latin typeface="Verdana"/>
                <a:cs typeface="Verdana"/>
              </a:rPr>
              <a:t>appor </a:t>
            </a:r>
            <a:r>
              <a:rPr dirty="0" sz="1250" spc="-45">
                <a:latin typeface="Verdana"/>
                <a:cs typeface="Verdana"/>
              </a:rPr>
              <a:t>tant </a:t>
            </a:r>
            <a:r>
              <a:rPr dirty="0" sz="1250" spc="-80">
                <a:latin typeface="Verdana"/>
                <a:cs typeface="Verdana"/>
              </a:rPr>
              <a:t>des </a:t>
            </a:r>
            <a:r>
              <a:rPr dirty="0" sz="1250" spc="-45">
                <a:latin typeface="Verdana"/>
                <a:cs typeface="Verdana"/>
              </a:rPr>
              <a:t>inn </a:t>
            </a:r>
            <a:r>
              <a:rPr dirty="0" sz="1250" spc="-55">
                <a:latin typeface="Verdana"/>
                <a:cs typeface="Verdana"/>
              </a:rPr>
              <a:t>ovations </a:t>
            </a:r>
            <a:r>
              <a:rPr dirty="0" sz="1250" spc="-60">
                <a:latin typeface="Verdana"/>
                <a:cs typeface="Verdana"/>
              </a:rPr>
              <a:t>péda </a:t>
            </a:r>
            <a:r>
              <a:rPr dirty="0" sz="1250" spc="-35">
                <a:latin typeface="Verdana"/>
                <a:cs typeface="Verdana"/>
              </a:rPr>
              <a:t>gogiques</a:t>
            </a:r>
            <a:r>
              <a:rPr dirty="0" sz="1250" spc="-114">
                <a:latin typeface="Verdana"/>
                <a:cs typeface="Verdana"/>
              </a:rPr>
              <a:t> </a:t>
            </a:r>
            <a:r>
              <a:rPr dirty="0" sz="1250" spc="-365">
                <a:latin typeface="Verdana"/>
                <a:cs typeface="Verdana"/>
              </a:rPr>
              <a:t>;</a:t>
            </a:r>
            <a:endParaRPr sz="12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Verdana"/>
              <a:cs typeface="Verdana"/>
            </a:endParaRPr>
          </a:p>
          <a:p>
            <a:pPr algn="just" marL="70485" marR="99695">
              <a:lnSpc>
                <a:spcPct val="101899"/>
              </a:lnSpc>
            </a:pPr>
            <a:r>
              <a:rPr dirty="0" sz="1050" spc="60">
                <a:latin typeface="Verdana"/>
                <a:cs typeface="Verdana"/>
              </a:rPr>
              <a:t>Rapprocher </a:t>
            </a:r>
            <a:r>
              <a:rPr dirty="0" sz="1050" spc="40">
                <a:latin typeface="Verdana"/>
                <a:cs typeface="Verdana"/>
              </a:rPr>
              <a:t>l’école </a:t>
            </a:r>
            <a:r>
              <a:rPr dirty="0" sz="1050" spc="45">
                <a:latin typeface="Verdana"/>
                <a:cs typeface="Verdana"/>
              </a:rPr>
              <a:t>de l’entreprise </a:t>
            </a:r>
            <a:r>
              <a:rPr dirty="0" sz="1050" spc="40">
                <a:latin typeface="Verdana"/>
                <a:cs typeface="Verdana"/>
              </a:rPr>
              <a:t>en </a:t>
            </a:r>
            <a:r>
              <a:rPr dirty="0" sz="1050" spc="65">
                <a:latin typeface="Verdana"/>
                <a:cs typeface="Verdana"/>
              </a:rPr>
              <a:t>mettant </a:t>
            </a:r>
            <a:r>
              <a:rPr dirty="0" sz="1050" spc="75">
                <a:latin typeface="Verdana"/>
                <a:cs typeface="Verdana"/>
              </a:rPr>
              <a:t>en  </a:t>
            </a:r>
            <a:r>
              <a:rPr dirty="0" sz="1050" spc="25">
                <a:latin typeface="Verdana"/>
                <a:cs typeface="Verdana"/>
              </a:rPr>
              <a:t>place </a:t>
            </a:r>
            <a:r>
              <a:rPr dirty="0" sz="1050" spc="-5">
                <a:latin typeface="Verdana"/>
                <a:cs typeface="Verdana"/>
              </a:rPr>
              <a:t>les </a:t>
            </a:r>
            <a:r>
              <a:rPr dirty="0" sz="1050" spc="20">
                <a:latin typeface="Verdana"/>
                <a:cs typeface="Verdana"/>
              </a:rPr>
              <a:t>dispositifs d’alternance </a:t>
            </a:r>
            <a:r>
              <a:rPr dirty="0" sz="1050" spc="10">
                <a:latin typeface="Verdana"/>
                <a:cs typeface="Verdana"/>
              </a:rPr>
              <a:t>et</a:t>
            </a:r>
            <a:r>
              <a:rPr dirty="0" sz="1050" spc="-175">
                <a:latin typeface="Verdana"/>
                <a:cs typeface="Verdana"/>
              </a:rPr>
              <a:t> </a:t>
            </a:r>
            <a:r>
              <a:rPr dirty="0" sz="1050" spc="25">
                <a:latin typeface="Verdana"/>
                <a:cs typeface="Verdana"/>
              </a:rPr>
              <a:t>d’apprentissage  </a:t>
            </a:r>
            <a:r>
              <a:rPr dirty="0" sz="1050" spc="50">
                <a:latin typeface="Verdana"/>
                <a:cs typeface="Verdana"/>
              </a:rPr>
              <a:t>pour </a:t>
            </a:r>
            <a:r>
              <a:rPr dirty="0" sz="1050" spc="45">
                <a:latin typeface="Verdana"/>
                <a:cs typeface="Verdana"/>
              </a:rPr>
              <a:t>permettre </a:t>
            </a:r>
            <a:r>
              <a:rPr dirty="0" sz="1050" spc="10">
                <a:latin typeface="Verdana"/>
                <a:cs typeface="Verdana"/>
              </a:rPr>
              <a:t>aux </a:t>
            </a:r>
            <a:r>
              <a:rPr dirty="0" sz="1050" spc="50">
                <a:latin typeface="Verdana"/>
                <a:cs typeface="Verdana"/>
              </a:rPr>
              <a:t>apprenants </a:t>
            </a:r>
            <a:r>
              <a:rPr dirty="0" sz="1050" spc="40">
                <a:latin typeface="Verdana"/>
                <a:cs typeface="Verdana"/>
              </a:rPr>
              <a:t>de </a:t>
            </a:r>
            <a:r>
              <a:rPr dirty="0" sz="1050" spc="-5">
                <a:latin typeface="Verdana"/>
                <a:cs typeface="Verdana"/>
              </a:rPr>
              <a:t>se </a:t>
            </a:r>
            <a:r>
              <a:rPr dirty="0" sz="1050" spc="40">
                <a:latin typeface="Verdana"/>
                <a:cs typeface="Verdana"/>
              </a:rPr>
              <a:t>familiariser  </a:t>
            </a:r>
            <a:r>
              <a:rPr dirty="0" sz="1050" spc="-5">
                <a:latin typeface="Verdana"/>
                <a:cs typeface="Verdana"/>
              </a:rPr>
              <a:t>avec </a:t>
            </a:r>
            <a:r>
              <a:rPr dirty="0" sz="1050" spc="5">
                <a:latin typeface="Verdana"/>
                <a:cs typeface="Verdana"/>
              </a:rPr>
              <a:t>le </a:t>
            </a:r>
            <a:r>
              <a:rPr dirty="0" sz="1050" spc="50">
                <a:latin typeface="Verdana"/>
                <a:cs typeface="Verdana"/>
              </a:rPr>
              <a:t>monde </a:t>
            </a:r>
            <a:r>
              <a:rPr dirty="0" sz="1050" spc="20">
                <a:latin typeface="Verdana"/>
                <a:cs typeface="Verdana"/>
              </a:rPr>
              <a:t>professionnel</a:t>
            </a:r>
            <a:r>
              <a:rPr dirty="0" sz="1050" spc="-155">
                <a:latin typeface="Verdana"/>
                <a:cs typeface="Verdana"/>
              </a:rPr>
              <a:t> </a:t>
            </a:r>
            <a:r>
              <a:rPr dirty="0" sz="1050" spc="-265">
                <a:latin typeface="Verdana"/>
                <a:cs typeface="Verdana"/>
              </a:rPr>
              <a:t>;</a:t>
            </a:r>
            <a:endParaRPr sz="1050">
              <a:latin typeface="Verdana"/>
              <a:cs typeface="Verdana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4498822" y="2466352"/>
          <a:ext cx="3781425" cy="2430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62375"/>
              </a:tblGrid>
              <a:tr h="801300">
                <a:tc>
                  <a:txBody>
                    <a:bodyPr/>
                    <a:lstStyle/>
                    <a:p>
                      <a:pPr algn="just" marL="83820" marR="94615">
                        <a:lnSpc>
                          <a:spcPct val="102099"/>
                        </a:lnSpc>
                        <a:spcBef>
                          <a:spcPts val="70"/>
                        </a:spcBef>
                      </a:pPr>
                      <a:r>
                        <a:rPr dirty="0" sz="950" spc="105">
                          <a:latin typeface="Verdana"/>
                          <a:cs typeface="Verdana"/>
                        </a:rPr>
                        <a:t>Concevoir</a:t>
                      </a:r>
                      <a:r>
                        <a:rPr dirty="0" sz="9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90">
                          <a:latin typeface="Verdana"/>
                          <a:cs typeface="Verdana"/>
                        </a:rPr>
                        <a:t>et</a:t>
                      </a:r>
                      <a:r>
                        <a:rPr dirty="0" sz="9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110">
                          <a:latin typeface="Verdana"/>
                          <a:cs typeface="Verdana"/>
                        </a:rPr>
                        <a:t>adapter</a:t>
                      </a:r>
                      <a:r>
                        <a:rPr dirty="0" sz="9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70">
                          <a:latin typeface="Verdana"/>
                          <a:cs typeface="Verdana"/>
                        </a:rPr>
                        <a:t>les</a:t>
                      </a:r>
                      <a:r>
                        <a:rPr dirty="0" sz="9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80">
                          <a:latin typeface="Verdana"/>
                          <a:cs typeface="Verdana"/>
                        </a:rPr>
                        <a:t>off</a:t>
                      </a:r>
                      <a:r>
                        <a:rPr dirty="0" sz="950" spc="-1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70">
                          <a:latin typeface="Verdana"/>
                          <a:cs typeface="Verdana"/>
                        </a:rPr>
                        <a:t>res</a:t>
                      </a:r>
                      <a:r>
                        <a:rPr dirty="0" sz="9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125">
                          <a:latin typeface="Verdana"/>
                          <a:cs typeface="Verdana"/>
                        </a:rPr>
                        <a:t>de</a:t>
                      </a:r>
                      <a:r>
                        <a:rPr dirty="0" sz="9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114">
                          <a:latin typeface="Verdana"/>
                          <a:cs typeface="Verdana"/>
                        </a:rPr>
                        <a:t>formation</a:t>
                      </a:r>
                      <a:r>
                        <a:rPr dirty="0" sz="950" spc="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105">
                          <a:latin typeface="Verdana"/>
                          <a:cs typeface="Verdana"/>
                        </a:rPr>
                        <a:t>aux  </a:t>
                      </a:r>
                      <a:r>
                        <a:rPr dirty="0" sz="950" spc="50">
                          <a:latin typeface="Verdana"/>
                          <a:cs typeface="Verdana"/>
                        </a:rPr>
                        <a:t>évolutions</a:t>
                      </a:r>
                      <a:r>
                        <a:rPr dirty="0" sz="95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50">
                          <a:latin typeface="Verdana"/>
                          <a:cs typeface="Verdana"/>
                        </a:rPr>
                        <a:t>actuelles</a:t>
                      </a:r>
                      <a:r>
                        <a:rPr dirty="0" sz="95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70">
                          <a:latin typeface="Verdana"/>
                          <a:cs typeface="Verdana"/>
                        </a:rPr>
                        <a:t>des</a:t>
                      </a:r>
                      <a:r>
                        <a:rPr dirty="0" sz="95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60">
                          <a:latin typeface="Verdana"/>
                          <a:cs typeface="Verdana"/>
                        </a:rPr>
                        <a:t>connaissances</a:t>
                      </a:r>
                      <a:r>
                        <a:rPr dirty="0" sz="950" spc="-8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60">
                          <a:latin typeface="Verdana"/>
                          <a:cs typeface="Verdana"/>
                        </a:rPr>
                        <a:t>et</a:t>
                      </a:r>
                      <a:r>
                        <a:rPr dirty="0" sz="95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80">
                          <a:latin typeface="Verdana"/>
                          <a:cs typeface="Verdana"/>
                        </a:rPr>
                        <a:t>au</a:t>
                      </a:r>
                      <a:r>
                        <a:rPr dirty="0" sz="950" spc="-9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55">
                          <a:latin typeface="Verdana"/>
                          <a:cs typeface="Verdana"/>
                        </a:rPr>
                        <a:t>contexte  </a:t>
                      </a:r>
                      <a:r>
                        <a:rPr dirty="0" sz="950" spc="130">
                          <a:latin typeface="Verdana"/>
                          <a:cs typeface="Verdana"/>
                        </a:rPr>
                        <a:t>économique,</a:t>
                      </a:r>
                      <a:r>
                        <a:rPr dirty="0" sz="95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125">
                          <a:latin typeface="Verdana"/>
                          <a:cs typeface="Verdana"/>
                        </a:rPr>
                        <a:t>pour</a:t>
                      </a:r>
                      <a:r>
                        <a:rPr dirty="0" sz="9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120">
                          <a:latin typeface="Verdana"/>
                          <a:cs typeface="Verdana"/>
                        </a:rPr>
                        <a:t>permettre</a:t>
                      </a:r>
                      <a:r>
                        <a:rPr dirty="0" sz="950" spc="3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95">
                          <a:latin typeface="Verdana"/>
                          <a:cs typeface="Verdana"/>
                        </a:rPr>
                        <a:t>aux</a:t>
                      </a:r>
                      <a:r>
                        <a:rPr dirty="0" sz="9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125">
                          <a:latin typeface="Verdana"/>
                          <a:cs typeface="Verdana"/>
                        </a:rPr>
                        <a:t>apprenants</a:t>
                      </a:r>
                      <a:r>
                        <a:rPr dirty="0" sz="950" spc="4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155">
                          <a:latin typeface="Verdana"/>
                          <a:cs typeface="Verdana"/>
                        </a:rPr>
                        <a:t>de  </a:t>
                      </a:r>
                      <a:r>
                        <a:rPr dirty="0" sz="950" spc="105">
                          <a:latin typeface="Verdana"/>
                          <a:cs typeface="Verdana"/>
                        </a:rPr>
                        <a:t>développer </a:t>
                      </a:r>
                      <a:r>
                        <a:rPr dirty="0" sz="950" spc="100">
                          <a:latin typeface="Verdana"/>
                          <a:cs typeface="Verdana"/>
                        </a:rPr>
                        <a:t>des </a:t>
                      </a:r>
                      <a:r>
                        <a:rPr dirty="0" sz="950" spc="65">
                          <a:latin typeface="Verdana"/>
                          <a:cs typeface="Verdana"/>
                        </a:rPr>
                        <a:t>savoirs </a:t>
                      </a:r>
                      <a:r>
                        <a:rPr dirty="0" sz="950" spc="85">
                          <a:latin typeface="Verdana"/>
                          <a:cs typeface="Verdana"/>
                        </a:rPr>
                        <a:t>et </a:t>
                      </a:r>
                      <a:r>
                        <a:rPr dirty="0" sz="950" spc="60">
                          <a:latin typeface="Verdana"/>
                          <a:cs typeface="Verdana"/>
                        </a:rPr>
                        <a:t>savoir-faire </a:t>
                      </a:r>
                      <a:r>
                        <a:rPr dirty="0" sz="950" spc="120">
                          <a:latin typeface="Verdana"/>
                          <a:cs typeface="Verdana"/>
                        </a:rPr>
                        <a:t>permettant  </a:t>
                      </a:r>
                      <a:r>
                        <a:rPr dirty="0" sz="950" spc="130">
                          <a:latin typeface="Verdana"/>
                          <a:cs typeface="Verdana"/>
                        </a:rPr>
                        <a:t>une </a:t>
                      </a:r>
                      <a:r>
                        <a:rPr dirty="0" sz="950" spc="100">
                          <a:latin typeface="Verdana"/>
                          <a:cs typeface="Verdana"/>
                        </a:rPr>
                        <a:t>insertion professionnelle </a:t>
                      </a:r>
                      <a:r>
                        <a:rPr dirty="0" sz="950" spc="110">
                          <a:latin typeface="Verdana"/>
                          <a:cs typeface="Verdana"/>
                        </a:rPr>
                        <a:t>durable</a:t>
                      </a:r>
                      <a:r>
                        <a:rPr dirty="0" sz="950" spc="-21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950" spc="-204">
                          <a:latin typeface="Verdana"/>
                          <a:cs typeface="Verdana"/>
                        </a:rPr>
                        <a:t>;</a:t>
                      </a:r>
                      <a:endParaRPr sz="950">
                        <a:latin typeface="Verdana"/>
                        <a:cs typeface="Verdana"/>
                      </a:endParaRPr>
                    </a:p>
                  </a:txBody>
                  <a:tcPr marL="0" marR="0" marB="0" marT="8890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818940">
                <a:tc>
                  <a:txBody>
                    <a:bodyPr/>
                    <a:lstStyle/>
                    <a:p>
                      <a:pPr marL="97155" marR="76200">
                        <a:lnSpc>
                          <a:spcPts val="1670"/>
                        </a:lnSpc>
                        <a:spcBef>
                          <a:spcPts val="1545"/>
                        </a:spcBef>
                      </a:pPr>
                      <a:r>
                        <a:rPr dirty="0" sz="1400" spc="-140">
                          <a:latin typeface="Verdana"/>
                          <a:cs typeface="Verdana"/>
                        </a:rPr>
                        <a:t>Mettre </a:t>
                      </a:r>
                      <a:r>
                        <a:rPr dirty="0" sz="1400" spc="-165">
                          <a:latin typeface="Verdana"/>
                          <a:cs typeface="Verdana"/>
                        </a:rPr>
                        <a:t>en </a:t>
                      </a:r>
                      <a:r>
                        <a:rPr dirty="0" sz="1400" spc="-135">
                          <a:latin typeface="Verdana"/>
                          <a:cs typeface="Verdana"/>
                        </a:rPr>
                        <a:t>place </a:t>
                      </a:r>
                      <a:r>
                        <a:rPr dirty="0" sz="1400" spc="-155">
                          <a:latin typeface="Verdana"/>
                          <a:cs typeface="Verdana"/>
                        </a:rPr>
                        <a:t>un </a:t>
                      </a:r>
                      <a:r>
                        <a:rPr dirty="0" sz="1400" spc="-114">
                          <a:latin typeface="Verdana"/>
                          <a:cs typeface="Verdana"/>
                        </a:rPr>
                        <a:t>dispositif </a:t>
                      </a:r>
                      <a:r>
                        <a:rPr dirty="0" sz="1400" spc="-135">
                          <a:latin typeface="Verdana"/>
                          <a:cs typeface="Verdana"/>
                        </a:rPr>
                        <a:t>d’aide </a:t>
                      </a:r>
                      <a:r>
                        <a:rPr dirty="0" sz="1400" spc="-220">
                          <a:latin typeface="Verdana"/>
                          <a:cs typeface="Verdana"/>
                        </a:rPr>
                        <a:t>à </a:t>
                      </a:r>
                      <a:r>
                        <a:rPr dirty="0" sz="1400" spc="-120">
                          <a:latin typeface="Verdana"/>
                          <a:cs typeface="Verdana"/>
                        </a:rPr>
                        <a:t>l’orientation  </a:t>
                      </a:r>
                      <a:r>
                        <a:rPr dirty="0" sz="1400" spc="-165">
                          <a:latin typeface="Verdana"/>
                          <a:cs typeface="Verdana"/>
                        </a:rPr>
                        <a:t>des </a:t>
                      </a:r>
                      <a:r>
                        <a:rPr dirty="0" sz="1400" spc="-150">
                          <a:latin typeface="Verdana"/>
                          <a:cs typeface="Verdana"/>
                        </a:rPr>
                        <a:t>apprenants</a:t>
                      </a:r>
                      <a:r>
                        <a:rPr dirty="0" sz="1400" spc="-11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400" spc="-415">
                          <a:latin typeface="Verdana"/>
                          <a:cs typeface="Verdana"/>
                        </a:rPr>
                        <a:t>;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B="0" marT="19621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  <a:tr h="797407">
                <a:tc>
                  <a:txBody>
                    <a:bodyPr/>
                    <a:lstStyle/>
                    <a:p>
                      <a:pPr marL="64769" marR="94615">
                        <a:lnSpc>
                          <a:spcPct val="103200"/>
                        </a:lnSpc>
                        <a:spcBef>
                          <a:spcPts val="455"/>
                        </a:spcBef>
                      </a:pPr>
                      <a:r>
                        <a:rPr dirty="0" sz="1050" spc="-25">
                          <a:latin typeface="Verdana"/>
                          <a:cs typeface="Verdana"/>
                        </a:rPr>
                        <a:t>Transmettre </a:t>
                      </a:r>
                      <a:r>
                        <a:rPr dirty="0" sz="1050" spc="-35">
                          <a:latin typeface="Verdana"/>
                          <a:cs typeface="Verdana"/>
                        </a:rPr>
                        <a:t>et </a:t>
                      </a:r>
                      <a:r>
                        <a:rPr dirty="0" sz="1050" spc="-15">
                          <a:latin typeface="Verdana"/>
                          <a:cs typeface="Verdana"/>
                        </a:rPr>
                        <a:t>permettre 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aux 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étudiants </a:t>
                      </a:r>
                      <a:r>
                        <a:rPr dirty="0" sz="1050" spc="-35">
                          <a:latin typeface="Verdana"/>
                          <a:cs typeface="Verdana"/>
                        </a:rPr>
                        <a:t>de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construire  </a:t>
                      </a:r>
                      <a:r>
                        <a:rPr dirty="0" sz="1050" spc="-35">
                          <a:latin typeface="Verdana"/>
                          <a:cs typeface="Verdana"/>
                        </a:rPr>
                        <a:t>des </a:t>
                      </a:r>
                      <a:r>
                        <a:rPr dirty="0" sz="1050" spc="-10">
                          <a:latin typeface="Verdana"/>
                          <a:cs typeface="Verdana"/>
                        </a:rPr>
                        <a:t>connaissances </a:t>
                      </a:r>
                      <a:r>
                        <a:rPr dirty="0" sz="1050" spc="-20">
                          <a:latin typeface="Verdana"/>
                          <a:cs typeface="Verdana"/>
                        </a:rPr>
                        <a:t>solides, 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notamment </a:t>
                      </a:r>
                      <a:r>
                        <a:rPr dirty="0" sz="1050" spc="-25">
                          <a:latin typeface="Verdana"/>
                          <a:cs typeface="Verdana"/>
                        </a:rPr>
                        <a:t>dans </a:t>
                      </a:r>
                      <a:r>
                        <a:rPr dirty="0" sz="1050" spc="-30">
                          <a:latin typeface="Verdana"/>
                          <a:cs typeface="Verdana"/>
                        </a:rPr>
                        <a:t>le </a:t>
                      </a:r>
                      <a:r>
                        <a:rPr dirty="0" sz="1050" spc="-5">
                          <a:latin typeface="Verdana"/>
                          <a:cs typeface="Verdana"/>
                        </a:rPr>
                        <a:t>but </a:t>
                      </a:r>
                      <a:r>
                        <a:rPr dirty="0" sz="1050" spc="10">
                          <a:latin typeface="Verdana"/>
                          <a:cs typeface="Verdana"/>
                        </a:rPr>
                        <a:t>de  </a:t>
                      </a:r>
                      <a:r>
                        <a:rPr dirty="0" sz="1050" spc="-55">
                          <a:latin typeface="Verdana"/>
                          <a:cs typeface="Verdana"/>
                        </a:rPr>
                        <a:t>leur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donner 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accès </a:t>
                      </a:r>
                      <a:r>
                        <a:rPr dirty="0" sz="1050" spc="-110">
                          <a:latin typeface="Verdana"/>
                          <a:cs typeface="Verdana"/>
                        </a:rPr>
                        <a:t>à </a:t>
                      </a:r>
                      <a:r>
                        <a:rPr dirty="0" sz="1050" spc="-65">
                          <a:latin typeface="Verdana"/>
                          <a:cs typeface="Verdana"/>
                        </a:rPr>
                        <a:t>des </a:t>
                      </a:r>
                      <a:r>
                        <a:rPr dirty="0" sz="1050" spc="-60">
                          <a:latin typeface="Verdana"/>
                          <a:cs typeface="Verdana"/>
                        </a:rPr>
                        <a:t>suites de parcours ou </a:t>
                      </a:r>
                      <a:r>
                        <a:rPr dirty="0" sz="1050" spc="-55">
                          <a:latin typeface="Verdana"/>
                          <a:cs typeface="Verdana"/>
                        </a:rPr>
                        <a:t>une </a:t>
                      </a:r>
                      <a:r>
                        <a:rPr dirty="0" sz="1050" spc="-40">
                          <a:latin typeface="Verdana"/>
                          <a:cs typeface="Verdana"/>
                        </a:rPr>
                        <a:t>insertion  </a:t>
                      </a:r>
                      <a:r>
                        <a:rPr dirty="0" sz="1050" spc="-50">
                          <a:latin typeface="Verdana"/>
                          <a:cs typeface="Verdana"/>
                        </a:rPr>
                        <a:t>professionnelle</a:t>
                      </a:r>
                      <a:r>
                        <a:rPr dirty="0" sz="1050" spc="-7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290">
                          <a:latin typeface="Verdana"/>
                          <a:cs typeface="Verdana"/>
                        </a:rPr>
                        <a:t>;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57785">
                    <a:lnL w="12700">
                      <a:solidFill>
                        <a:srgbClr val="999999"/>
                      </a:solidFill>
                      <a:prstDash val="solid"/>
                    </a:lnL>
                    <a:lnR w="12700">
                      <a:solidFill>
                        <a:srgbClr val="999999"/>
                      </a:solidFill>
                      <a:prstDash val="solid"/>
                    </a:lnR>
                    <a:lnT w="12700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99999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5941" y="3559878"/>
            <a:ext cx="1588058" cy="1588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8028" y="1354899"/>
            <a:ext cx="784860" cy="4648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850" spc="135" b="1">
                <a:solidFill>
                  <a:srgbClr val="E10613"/>
                </a:solidFill>
                <a:latin typeface="Arial"/>
                <a:cs typeface="Arial"/>
              </a:rPr>
              <a:t>B</a:t>
            </a:r>
            <a:r>
              <a:rPr dirty="0" sz="2850" spc="140" b="1">
                <a:solidFill>
                  <a:srgbClr val="E10613"/>
                </a:solidFill>
                <a:latin typeface="Arial"/>
                <a:cs typeface="Arial"/>
              </a:rPr>
              <a:t>T</a:t>
            </a:r>
            <a:r>
              <a:rPr dirty="0" sz="2850" spc="-10" b="1">
                <a:solidFill>
                  <a:srgbClr val="E10613"/>
                </a:solidFill>
                <a:latin typeface="Arial"/>
                <a:cs typeface="Arial"/>
              </a:rPr>
              <a:t>S</a:t>
            </a:r>
            <a:endParaRPr sz="28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81965" y="0"/>
            <a:ext cx="2329180" cy="1509395"/>
            <a:chOff x="6781965" y="0"/>
            <a:chExt cx="2329180" cy="1509395"/>
          </a:xfrm>
        </p:grpSpPr>
        <p:sp>
          <p:nvSpPr>
            <p:cNvPr id="5" name="object 5"/>
            <p:cNvSpPr/>
            <p:nvPr/>
          </p:nvSpPr>
          <p:spPr>
            <a:xfrm>
              <a:off x="6781965" y="0"/>
              <a:ext cx="2328672" cy="15091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87476" y="121212"/>
              <a:ext cx="1927225" cy="1221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512241" y="112712"/>
            <a:ext cx="1536941" cy="1884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7766" y="694016"/>
            <a:ext cx="1488440" cy="8039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548640" marR="379730" indent="-302895">
              <a:lnSpc>
                <a:spcPct val="100899"/>
              </a:lnSpc>
              <a:spcBef>
                <a:spcPts val="95"/>
              </a:spcBef>
            </a:pPr>
            <a:r>
              <a:rPr dirty="0" sz="1600" spc="30"/>
              <a:t>OFFRES  </a:t>
            </a:r>
            <a:r>
              <a:rPr dirty="0" sz="1600" spc="95"/>
              <a:t>DE</a:t>
            </a:r>
            <a:endParaRPr sz="1600"/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600" spc="35"/>
              <a:t>F</a:t>
            </a:r>
            <a:r>
              <a:rPr dirty="0" sz="1600" spc="110"/>
              <a:t>ORM</a:t>
            </a:r>
            <a:r>
              <a:rPr dirty="0" sz="1600" spc="40"/>
              <a:t>A</a:t>
            </a:r>
            <a:r>
              <a:rPr dirty="0" sz="1600" spc="65"/>
              <a:t>TIONS</a:t>
            </a:r>
            <a:endParaRPr sz="1600"/>
          </a:p>
        </p:txBody>
      </p:sp>
      <p:sp>
        <p:nvSpPr>
          <p:cNvPr id="9" name="object 9"/>
          <p:cNvSpPr txBox="1"/>
          <p:nvPr/>
        </p:nvSpPr>
        <p:spPr>
          <a:xfrm>
            <a:off x="578123" y="2548953"/>
            <a:ext cx="2200910" cy="2679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50" spc="20">
                <a:latin typeface="Verdana"/>
                <a:cs typeface="Verdana"/>
              </a:rPr>
              <a:t>C</a:t>
            </a:r>
            <a:r>
              <a:rPr dirty="0" sz="1550" spc="55">
                <a:latin typeface="Verdana"/>
                <a:cs typeface="Verdana"/>
              </a:rPr>
              <a:t>omptabili</a:t>
            </a:r>
            <a:r>
              <a:rPr dirty="0" sz="1550" spc="5">
                <a:latin typeface="Verdana"/>
                <a:cs typeface="Verdana"/>
              </a:rPr>
              <a:t>t</a:t>
            </a:r>
            <a:r>
              <a:rPr dirty="0" sz="1550" spc="50">
                <a:latin typeface="Verdana"/>
                <a:cs typeface="Verdana"/>
              </a:rPr>
              <a:t>é</a:t>
            </a:r>
            <a:r>
              <a:rPr dirty="0" sz="1550" spc="-90">
                <a:latin typeface="Verdana"/>
                <a:cs typeface="Verdana"/>
              </a:rPr>
              <a:t>-</a:t>
            </a:r>
            <a:r>
              <a:rPr dirty="0" sz="1550" spc="30">
                <a:latin typeface="Verdana"/>
                <a:cs typeface="Verdana"/>
              </a:rPr>
              <a:t>Gestion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345" y="3179530"/>
            <a:ext cx="422723" cy="4227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67072" y="3243656"/>
            <a:ext cx="2506980" cy="2679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50" spc="65">
                <a:latin typeface="Verdana"/>
                <a:cs typeface="Verdana"/>
              </a:rPr>
              <a:t>Commerce</a:t>
            </a:r>
            <a:r>
              <a:rPr dirty="0" sz="1550" spc="-200">
                <a:latin typeface="Verdana"/>
                <a:cs typeface="Verdana"/>
              </a:rPr>
              <a:t> </a:t>
            </a:r>
            <a:r>
              <a:rPr dirty="0" sz="1550" spc="30">
                <a:latin typeface="Verdana"/>
                <a:cs typeface="Verdana"/>
              </a:rPr>
              <a:t>international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35807" y="3863063"/>
            <a:ext cx="379950" cy="379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912603" y="3971946"/>
            <a:ext cx="1064895" cy="267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550" spc="70">
                <a:latin typeface="Verdana"/>
                <a:cs typeface="Verdana"/>
              </a:rPr>
              <a:t>Ma</a:t>
            </a:r>
            <a:r>
              <a:rPr dirty="0" sz="1550" spc="25">
                <a:latin typeface="Verdana"/>
                <a:cs typeface="Verdana"/>
              </a:rPr>
              <a:t>r</a:t>
            </a:r>
            <a:r>
              <a:rPr dirty="0" sz="1550">
                <a:latin typeface="Verdana"/>
                <a:cs typeface="Verdana"/>
              </a:rPr>
              <a:t>k</a:t>
            </a:r>
            <a:r>
              <a:rPr dirty="0" sz="1550" spc="40">
                <a:latin typeface="Verdana"/>
                <a:cs typeface="Verdana"/>
              </a:rPr>
              <a:t>etin</a:t>
            </a:r>
            <a:r>
              <a:rPr dirty="0" sz="1550" spc="120">
                <a:latin typeface="Verdana"/>
                <a:cs typeface="Verdana"/>
              </a:rPr>
              <a:t>g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2872" y="2536609"/>
            <a:ext cx="1927225" cy="2679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50" spc="75">
                <a:latin typeface="Verdana"/>
                <a:cs typeface="Verdana"/>
              </a:rPr>
              <a:t>Banque</a:t>
            </a:r>
            <a:r>
              <a:rPr dirty="0" sz="1550" spc="-155">
                <a:latin typeface="Verdana"/>
                <a:cs typeface="Verdana"/>
              </a:rPr>
              <a:t> </a:t>
            </a:r>
            <a:r>
              <a:rPr dirty="0" sz="1550" spc="25">
                <a:latin typeface="Verdana"/>
                <a:cs typeface="Verdana"/>
              </a:rPr>
              <a:t>Assurance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01589" y="3210514"/>
            <a:ext cx="2120265" cy="2679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50" spc="15">
                <a:latin typeface="Verdana"/>
                <a:cs typeface="Verdana"/>
              </a:rPr>
              <a:t>Transport</a:t>
            </a:r>
            <a:r>
              <a:rPr dirty="0" sz="1550" spc="-165">
                <a:latin typeface="Verdana"/>
                <a:cs typeface="Verdana"/>
              </a:rPr>
              <a:t> </a:t>
            </a:r>
            <a:r>
              <a:rPr dirty="0" sz="1550" spc="45">
                <a:latin typeface="Verdana"/>
                <a:cs typeface="Verdana"/>
              </a:rPr>
              <a:t>Logistique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3784" y="3928636"/>
            <a:ext cx="363880" cy="363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4309" y="3988259"/>
            <a:ext cx="2523490" cy="2679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50" spc="65">
                <a:latin typeface="Verdana"/>
                <a:cs typeface="Verdana"/>
              </a:rPr>
              <a:t>Communication</a:t>
            </a:r>
            <a:r>
              <a:rPr dirty="0" sz="1550" spc="-165">
                <a:latin typeface="Verdana"/>
                <a:cs typeface="Verdana"/>
              </a:rPr>
              <a:t> </a:t>
            </a:r>
            <a:r>
              <a:rPr dirty="0" sz="1550" spc="40">
                <a:latin typeface="Verdana"/>
                <a:cs typeface="Verdana"/>
              </a:rPr>
              <a:t>Digitale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82592" y="3963838"/>
            <a:ext cx="2196465" cy="2679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50" spc="55">
                <a:latin typeface="Verdana"/>
                <a:cs typeface="Verdana"/>
              </a:rPr>
              <a:t>Développement</a:t>
            </a:r>
            <a:r>
              <a:rPr dirty="0" sz="1550" spc="-175">
                <a:latin typeface="Verdana"/>
                <a:cs typeface="Verdana"/>
              </a:rPr>
              <a:t> </a:t>
            </a:r>
            <a:r>
              <a:rPr dirty="0" sz="1550" spc="95">
                <a:latin typeface="Verdana"/>
                <a:cs typeface="Verdana"/>
              </a:rPr>
              <a:t>Web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66167" y="3081534"/>
            <a:ext cx="397590" cy="42728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637832" y="3173158"/>
            <a:ext cx="2426970" cy="26797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550" spc="-35">
                <a:latin typeface="Verdana"/>
                <a:cs typeface="Verdana"/>
              </a:rPr>
              <a:t>Infographie </a:t>
            </a:r>
            <a:r>
              <a:rPr dirty="0" sz="1550" spc="-140">
                <a:latin typeface="Verdana"/>
                <a:cs typeface="Verdana"/>
              </a:rPr>
              <a:t>-</a:t>
            </a:r>
            <a:r>
              <a:rPr dirty="0" sz="1550" spc="-340">
                <a:latin typeface="Verdana"/>
                <a:cs typeface="Verdana"/>
              </a:rPr>
              <a:t> </a:t>
            </a:r>
            <a:r>
              <a:rPr dirty="0" sz="1550" spc="-15">
                <a:latin typeface="Verdana"/>
                <a:cs typeface="Verdana"/>
              </a:rPr>
              <a:t>Maquettiste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93027" y="2377394"/>
            <a:ext cx="2363470" cy="501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95"/>
              </a:spcBef>
            </a:pPr>
            <a:r>
              <a:rPr dirty="0" sz="1550" spc="25">
                <a:latin typeface="Verdana"/>
                <a:cs typeface="Verdana"/>
              </a:rPr>
              <a:t>Administration </a:t>
            </a:r>
            <a:r>
              <a:rPr dirty="0" sz="1550" spc="20">
                <a:latin typeface="Verdana"/>
                <a:cs typeface="Verdana"/>
              </a:rPr>
              <a:t>et  </a:t>
            </a:r>
            <a:r>
              <a:rPr dirty="0" sz="1550" spc="10">
                <a:latin typeface="Verdana"/>
                <a:cs typeface="Verdana"/>
              </a:rPr>
              <a:t>Gestion </a:t>
            </a:r>
            <a:r>
              <a:rPr dirty="0" sz="1550" spc="20">
                <a:latin typeface="Verdana"/>
                <a:cs typeface="Verdana"/>
              </a:rPr>
              <a:t>des</a:t>
            </a:r>
            <a:r>
              <a:rPr dirty="0" sz="1550" spc="-330">
                <a:latin typeface="Verdana"/>
                <a:cs typeface="Verdana"/>
              </a:rPr>
              <a:t> </a:t>
            </a:r>
            <a:r>
              <a:rPr dirty="0" sz="1550" spc="5">
                <a:latin typeface="Verdana"/>
                <a:cs typeface="Verdana"/>
              </a:rPr>
              <a:t>Entreprises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53776" y="2395546"/>
            <a:ext cx="375860" cy="3758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382911" y="2347886"/>
            <a:ext cx="384810" cy="473709"/>
          </a:xfrm>
          <a:custGeom>
            <a:avLst/>
            <a:gdLst/>
            <a:ahLst/>
            <a:cxnLst/>
            <a:rect l="l" t="t" r="r" b="b"/>
            <a:pathLst>
              <a:path w="384810" h="473710">
                <a:moveTo>
                  <a:pt x="100495" y="272326"/>
                </a:moveTo>
                <a:lnTo>
                  <a:pt x="100228" y="263931"/>
                </a:lnTo>
                <a:lnTo>
                  <a:pt x="96672" y="263461"/>
                </a:lnTo>
                <a:lnTo>
                  <a:pt x="42227" y="263537"/>
                </a:lnTo>
                <a:lnTo>
                  <a:pt x="39192" y="265099"/>
                </a:lnTo>
                <a:lnTo>
                  <a:pt x="40220" y="270306"/>
                </a:lnTo>
                <a:lnTo>
                  <a:pt x="46964" y="273659"/>
                </a:lnTo>
                <a:lnTo>
                  <a:pt x="48907" y="273240"/>
                </a:lnTo>
                <a:lnTo>
                  <a:pt x="50787" y="273329"/>
                </a:lnTo>
                <a:lnTo>
                  <a:pt x="42913" y="415340"/>
                </a:lnTo>
                <a:lnTo>
                  <a:pt x="47434" y="419874"/>
                </a:lnTo>
                <a:lnTo>
                  <a:pt x="92684" y="419874"/>
                </a:lnTo>
                <a:lnTo>
                  <a:pt x="97358" y="415099"/>
                </a:lnTo>
                <a:lnTo>
                  <a:pt x="89192" y="273367"/>
                </a:lnTo>
                <a:lnTo>
                  <a:pt x="96939" y="272973"/>
                </a:lnTo>
                <a:lnTo>
                  <a:pt x="100495" y="272326"/>
                </a:lnTo>
                <a:close/>
              </a:path>
              <a:path w="384810" h="473710">
                <a:moveTo>
                  <a:pt x="175844" y="412978"/>
                </a:moveTo>
                <a:lnTo>
                  <a:pt x="173380" y="412381"/>
                </a:lnTo>
                <a:lnTo>
                  <a:pt x="171526" y="418934"/>
                </a:lnTo>
                <a:lnTo>
                  <a:pt x="174472" y="419709"/>
                </a:lnTo>
                <a:lnTo>
                  <a:pt x="175844" y="412978"/>
                </a:lnTo>
                <a:close/>
              </a:path>
              <a:path w="384810" h="473710">
                <a:moveTo>
                  <a:pt x="196672" y="418325"/>
                </a:moveTo>
                <a:lnTo>
                  <a:pt x="196583" y="402043"/>
                </a:lnTo>
                <a:lnTo>
                  <a:pt x="195783" y="401320"/>
                </a:lnTo>
                <a:lnTo>
                  <a:pt x="195249" y="400456"/>
                </a:lnTo>
                <a:lnTo>
                  <a:pt x="193687" y="402666"/>
                </a:lnTo>
                <a:lnTo>
                  <a:pt x="192595" y="417588"/>
                </a:lnTo>
                <a:lnTo>
                  <a:pt x="194106" y="419455"/>
                </a:lnTo>
                <a:lnTo>
                  <a:pt x="195135" y="419849"/>
                </a:lnTo>
                <a:lnTo>
                  <a:pt x="196672" y="418325"/>
                </a:lnTo>
                <a:close/>
              </a:path>
              <a:path w="384810" h="473710">
                <a:moveTo>
                  <a:pt x="208483" y="411416"/>
                </a:moveTo>
                <a:lnTo>
                  <a:pt x="208114" y="402005"/>
                </a:lnTo>
                <a:lnTo>
                  <a:pt x="206832" y="401332"/>
                </a:lnTo>
                <a:lnTo>
                  <a:pt x="206121" y="400634"/>
                </a:lnTo>
                <a:lnTo>
                  <a:pt x="205422" y="401523"/>
                </a:lnTo>
                <a:lnTo>
                  <a:pt x="204165" y="402386"/>
                </a:lnTo>
                <a:lnTo>
                  <a:pt x="203923" y="408406"/>
                </a:lnTo>
                <a:lnTo>
                  <a:pt x="204025" y="418617"/>
                </a:lnTo>
                <a:lnTo>
                  <a:pt x="205079" y="419201"/>
                </a:lnTo>
                <a:lnTo>
                  <a:pt x="206133" y="418045"/>
                </a:lnTo>
                <a:lnTo>
                  <a:pt x="207987" y="416953"/>
                </a:lnTo>
                <a:lnTo>
                  <a:pt x="208483" y="411416"/>
                </a:lnTo>
                <a:close/>
              </a:path>
              <a:path w="384810" h="473710">
                <a:moveTo>
                  <a:pt x="215011" y="266725"/>
                </a:moveTo>
                <a:lnTo>
                  <a:pt x="209486" y="263042"/>
                </a:lnTo>
                <a:lnTo>
                  <a:pt x="207721" y="263461"/>
                </a:lnTo>
                <a:lnTo>
                  <a:pt x="164807" y="263474"/>
                </a:lnTo>
                <a:lnTo>
                  <a:pt x="161747" y="262978"/>
                </a:lnTo>
                <a:lnTo>
                  <a:pt x="157251" y="264375"/>
                </a:lnTo>
                <a:lnTo>
                  <a:pt x="155079" y="266687"/>
                </a:lnTo>
                <a:lnTo>
                  <a:pt x="154597" y="269722"/>
                </a:lnTo>
                <a:lnTo>
                  <a:pt x="157162" y="271957"/>
                </a:lnTo>
                <a:lnTo>
                  <a:pt x="160693" y="273583"/>
                </a:lnTo>
                <a:lnTo>
                  <a:pt x="163017" y="273177"/>
                </a:lnTo>
                <a:lnTo>
                  <a:pt x="165442" y="273329"/>
                </a:lnTo>
                <a:lnTo>
                  <a:pt x="165569" y="278587"/>
                </a:lnTo>
                <a:lnTo>
                  <a:pt x="159461" y="385432"/>
                </a:lnTo>
                <a:lnTo>
                  <a:pt x="163791" y="387172"/>
                </a:lnTo>
                <a:lnTo>
                  <a:pt x="162433" y="390423"/>
                </a:lnTo>
                <a:lnTo>
                  <a:pt x="162534" y="416674"/>
                </a:lnTo>
                <a:lnTo>
                  <a:pt x="169964" y="410044"/>
                </a:lnTo>
                <a:lnTo>
                  <a:pt x="174447" y="405701"/>
                </a:lnTo>
                <a:lnTo>
                  <a:pt x="175069" y="404266"/>
                </a:lnTo>
                <a:lnTo>
                  <a:pt x="175514" y="402310"/>
                </a:lnTo>
                <a:lnTo>
                  <a:pt x="174713" y="401015"/>
                </a:lnTo>
                <a:lnTo>
                  <a:pt x="173443" y="400570"/>
                </a:lnTo>
                <a:lnTo>
                  <a:pt x="171869" y="401142"/>
                </a:lnTo>
                <a:lnTo>
                  <a:pt x="170459" y="406298"/>
                </a:lnTo>
                <a:lnTo>
                  <a:pt x="167297" y="404533"/>
                </a:lnTo>
                <a:lnTo>
                  <a:pt x="164465" y="404228"/>
                </a:lnTo>
                <a:lnTo>
                  <a:pt x="164299" y="397814"/>
                </a:lnTo>
                <a:lnTo>
                  <a:pt x="166560" y="394677"/>
                </a:lnTo>
                <a:lnTo>
                  <a:pt x="177825" y="393242"/>
                </a:lnTo>
                <a:lnTo>
                  <a:pt x="181444" y="395490"/>
                </a:lnTo>
                <a:lnTo>
                  <a:pt x="183007" y="405955"/>
                </a:lnTo>
                <a:lnTo>
                  <a:pt x="182537" y="410527"/>
                </a:lnTo>
                <a:lnTo>
                  <a:pt x="182981" y="416636"/>
                </a:lnTo>
                <a:lnTo>
                  <a:pt x="183921" y="418198"/>
                </a:lnTo>
                <a:lnTo>
                  <a:pt x="184492" y="419798"/>
                </a:lnTo>
                <a:lnTo>
                  <a:pt x="185724" y="416610"/>
                </a:lnTo>
                <a:lnTo>
                  <a:pt x="186347" y="414058"/>
                </a:lnTo>
                <a:lnTo>
                  <a:pt x="186169" y="413042"/>
                </a:lnTo>
                <a:lnTo>
                  <a:pt x="186169" y="393585"/>
                </a:lnTo>
                <a:lnTo>
                  <a:pt x="195084" y="395516"/>
                </a:lnTo>
                <a:lnTo>
                  <a:pt x="197789" y="392455"/>
                </a:lnTo>
                <a:lnTo>
                  <a:pt x="201117" y="393623"/>
                </a:lnTo>
                <a:lnTo>
                  <a:pt x="204190" y="397471"/>
                </a:lnTo>
                <a:lnTo>
                  <a:pt x="206451" y="394208"/>
                </a:lnTo>
                <a:lnTo>
                  <a:pt x="211353" y="394550"/>
                </a:lnTo>
                <a:lnTo>
                  <a:pt x="209143" y="362000"/>
                </a:lnTo>
                <a:lnTo>
                  <a:pt x="204292" y="279285"/>
                </a:lnTo>
                <a:lnTo>
                  <a:pt x="204431" y="273278"/>
                </a:lnTo>
                <a:lnTo>
                  <a:pt x="206794" y="273177"/>
                </a:lnTo>
                <a:lnTo>
                  <a:pt x="209016" y="273659"/>
                </a:lnTo>
                <a:lnTo>
                  <a:pt x="212445" y="271894"/>
                </a:lnTo>
                <a:lnTo>
                  <a:pt x="214934" y="269862"/>
                </a:lnTo>
                <a:lnTo>
                  <a:pt x="215011" y="266725"/>
                </a:lnTo>
                <a:close/>
              </a:path>
              <a:path w="384810" h="473710">
                <a:moveTo>
                  <a:pt x="330073" y="266712"/>
                </a:moveTo>
                <a:lnTo>
                  <a:pt x="327418" y="264718"/>
                </a:lnTo>
                <a:lnTo>
                  <a:pt x="324383" y="263055"/>
                </a:lnTo>
                <a:lnTo>
                  <a:pt x="322516" y="263461"/>
                </a:lnTo>
                <a:lnTo>
                  <a:pt x="283933" y="263461"/>
                </a:lnTo>
                <a:lnTo>
                  <a:pt x="279196" y="263042"/>
                </a:lnTo>
                <a:lnTo>
                  <a:pt x="272719" y="264020"/>
                </a:lnTo>
                <a:lnTo>
                  <a:pt x="271132" y="266636"/>
                </a:lnTo>
                <a:lnTo>
                  <a:pt x="269392" y="268185"/>
                </a:lnTo>
                <a:lnTo>
                  <a:pt x="271094" y="269811"/>
                </a:lnTo>
                <a:lnTo>
                  <a:pt x="272580" y="271856"/>
                </a:lnTo>
                <a:lnTo>
                  <a:pt x="276085" y="273710"/>
                </a:lnTo>
                <a:lnTo>
                  <a:pt x="278269" y="273240"/>
                </a:lnTo>
                <a:lnTo>
                  <a:pt x="280479" y="273354"/>
                </a:lnTo>
                <a:lnTo>
                  <a:pt x="280543" y="276491"/>
                </a:lnTo>
                <a:lnTo>
                  <a:pt x="272542" y="415175"/>
                </a:lnTo>
                <a:lnTo>
                  <a:pt x="277190" y="419874"/>
                </a:lnTo>
                <a:lnTo>
                  <a:pt x="322364" y="419862"/>
                </a:lnTo>
                <a:lnTo>
                  <a:pt x="326898" y="415163"/>
                </a:lnTo>
                <a:lnTo>
                  <a:pt x="326605" y="406565"/>
                </a:lnTo>
                <a:lnTo>
                  <a:pt x="318947" y="273329"/>
                </a:lnTo>
                <a:lnTo>
                  <a:pt x="321652" y="273177"/>
                </a:lnTo>
                <a:lnTo>
                  <a:pt x="324040" y="273646"/>
                </a:lnTo>
                <a:lnTo>
                  <a:pt x="327558" y="271830"/>
                </a:lnTo>
                <a:lnTo>
                  <a:pt x="329666" y="269760"/>
                </a:lnTo>
                <a:lnTo>
                  <a:pt x="330073" y="266712"/>
                </a:lnTo>
                <a:close/>
              </a:path>
              <a:path w="384810" h="473710">
                <a:moveTo>
                  <a:pt x="346430" y="238086"/>
                </a:moveTo>
                <a:lnTo>
                  <a:pt x="330657" y="226809"/>
                </a:lnTo>
                <a:lnTo>
                  <a:pt x="258864" y="175666"/>
                </a:lnTo>
                <a:lnTo>
                  <a:pt x="210477" y="141173"/>
                </a:lnTo>
                <a:lnTo>
                  <a:pt x="208000" y="139407"/>
                </a:lnTo>
                <a:lnTo>
                  <a:pt x="208000" y="192468"/>
                </a:lnTo>
                <a:lnTo>
                  <a:pt x="206629" y="209473"/>
                </a:lnTo>
                <a:lnTo>
                  <a:pt x="202247" y="214744"/>
                </a:lnTo>
                <a:lnTo>
                  <a:pt x="193243" y="218414"/>
                </a:lnTo>
                <a:lnTo>
                  <a:pt x="192151" y="220827"/>
                </a:lnTo>
                <a:lnTo>
                  <a:pt x="191058" y="223456"/>
                </a:lnTo>
                <a:lnTo>
                  <a:pt x="191350" y="225018"/>
                </a:lnTo>
                <a:lnTo>
                  <a:pt x="191262" y="226809"/>
                </a:lnTo>
                <a:lnTo>
                  <a:pt x="179247" y="226809"/>
                </a:lnTo>
                <a:lnTo>
                  <a:pt x="179070" y="226606"/>
                </a:lnTo>
                <a:lnTo>
                  <a:pt x="178663" y="226352"/>
                </a:lnTo>
                <a:lnTo>
                  <a:pt x="179400" y="220827"/>
                </a:lnTo>
                <a:lnTo>
                  <a:pt x="177063" y="218135"/>
                </a:lnTo>
                <a:lnTo>
                  <a:pt x="164731" y="212585"/>
                </a:lnTo>
                <a:lnTo>
                  <a:pt x="162433" y="205689"/>
                </a:lnTo>
                <a:lnTo>
                  <a:pt x="162547" y="195135"/>
                </a:lnTo>
                <a:lnTo>
                  <a:pt x="163703" y="193738"/>
                </a:lnTo>
                <a:lnTo>
                  <a:pt x="169824" y="194017"/>
                </a:lnTo>
                <a:lnTo>
                  <a:pt x="173012" y="193903"/>
                </a:lnTo>
                <a:lnTo>
                  <a:pt x="176479" y="193903"/>
                </a:lnTo>
                <a:lnTo>
                  <a:pt x="176720" y="196380"/>
                </a:lnTo>
                <a:lnTo>
                  <a:pt x="176403" y="198221"/>
                </a:lnTo>
                <a:lnTo>
                  <a:pt x="178358" y="201676"/>
                </a:lnTo>
                <a:lnTo>
                  <a:pt x="179984" y="204825"/>
                </a:lnTo>
                <a:lnTo>
                  <a:pt x="184848" y="205689"/>
                </a:lnTo>
                <a:lnTo>
                  <a:pt x="188683" y="205003"/>
                </a:lnTo>
                <a:lnTo>
                  <a:pt x="194246" y="201434"/>
                </a:lnTo>
                <a:lnTo>
                  <a:pt x="193154" y="196164"/>
                </a:lnTo>
                <a:lnTo>
                  <a:pt x="189280" y="193903"/>
                </a:lnTo>
                <a:lnTo>
                  <a:pt x="189001" y="193738"/>
                </a:lnTo>
                <a:lnTo>
                  <a:pt x="186842" y="192468"/>
                </a:lnTo>
                <a:lnTo>
                  <a:pt x="183769" y="191401"/>
                </a:lnTo>
                <a:lnTo>
                  <a:pt x="180784" y="190258"/>
                </a:lnTo>
                <a:lnTo>
                  <a:pt x="172351" y="185661"/>
                </a:lnTo>
                <a:lnTo>
                  <a:pt x="166814" y="179489"/>
                </a:lnTo>
                <a:lnTo>
                  <a:pt x="164465" y="172072"/>
                </a:lnTo>
                <a:lnTo>
                  <a:pt x="165646" y="163766"/>
                </a:lnTo>
                <a:lnTo>
                  <a:pt x="167144" y="159575"/>
                </a:lnTo>
                <a:lnTo>
                  <a:pt x="170472" y="155105"/>
                </a:lnTo>
                <a:lnTo>
                  <a:pt x="178435" y="150380"/>
                </a:lnTo>
                <a:lnTo>
                  <a:pt x="179844" y="147866"/>
                </a:lnTo>
                <a:lnTo>
                  <a:pt x="179197" y="142875"/>
                </a:lnTo>
                <a:lnTo>
                  <a:pt x="179387" y="142240"/>
                </a:lnTo>
                <a:lnTo>
                  <a:pt x="179501" y="141173"/>
                </a:lnTo>
                <a:lnTo>
                  <a:pt x="191604" y="141173"/>
                </a:lnTo>
                <a:lnTo>
                  <a:pt x="191782" y="141363"/>
                </a:lnTo>
                <a:lnTo>
                  <a:pt x="192011" y="141516"/>
                </a:lnTo>
                <a:lnTo>
                  <a:pt x="189242" y="151434"/>
                </a:lnTo>
                <a:lnTo>
                  <a:pt x="199555" y="152603"/>
                </a:lnTo>
                <a:lnTo>
                  <a:pt x="206286" y="163550"/>
                </a:lnTo>
                <a:lnTo>
                  <a:pt x="207251" y="169252"/>
                </a:lnTo>
                <a:lnTo>
                  <a:pt x="206705" y="175666"/>
                </a:lnTo>
                <a:lnTo>
                  <a:pt x="192887" y="175666"/>
                </a:lnTo>
                <a:lnTo>
                  <a:pt x="191274" y="166382"/>
                </a:lnTo>
                <a:lnTo>
                  <a:pt x="190080" y="166497"/>
                </a:lnTo>
                <a:lnTo>
                  <a:pt x="189534" y="171411"/>
                </a:lnTo>
                <a:lnTo>
                  <a:pt x="180251" y="171411"/>
                </a:lnTo>
                <a:lnTo>
                  <a:pt x="179692" y="173164"/>
                </a:lnTo>
                <a:lnTo>
                  <a:pt x="181584" y="174358"/>
                </a:lnTo>
                <a:lnTo>
                  <a:pt x="183388" y="175768"/>
                </a:lnTo>
                <a:lnTo>
                  <a:pt x="189166" y="178498"/>
                </a:lnTo>
                <a:lnTo>
                  <a:pt x="193192" y="179743"/>
                </a:lnTo>
                <a:lnTo>
                  <a:pt x="204635" y="185801"/>
                </a:lnTo>
                <a:lnTo>
                  <a:pt x="208000" y="192468"/>
                </a:lnTo>
                <a:lnTo>
                  <a:pt x="208000" y="139407"/>
                </a:lnTo>
                <a:lnTo>
                  <a:pt x="186042" y="123723"/>
                </a:lnTo>
                <a:lnTo>
                  <a:pt x="184035" y="123532"/>
                </a:lnTo>
                <a:lnTo>
                  <a:pt x="146494" y="150380"/>
                </a:lnTo>
                <a:lnTo>
                  <a:pt x="23393" y="238086"/>
                </a:lnTo>
                <a:lnTo>
                  <a:pt x="346430" y="238086"/>
                </a:lnTo>
                <a:close/>
              </a:path>
              <a:path w="384810" h="473710">
                <a:moveTo>
                  <a:pt x="347624" y="464985"/>
                </a:moveTo>
                <a:lnTo>
                  <a:pt x="346278" y="448538"/>
                </a:lnTo>
                <a:lnTo>
                  <a:pt x="339699" y="443217"/>
                </a:lnTo>
                <a:lnTo>
                  <a:pt x="37782" y="443153"/>
                </a:lnTo>
                <a:lnTo>
                  <a:pt x="28765" y="444233"/>
                </a:lnTo>
                <a:lnTo>
                  <a:pt x="23215" y="450164"/>
                </a:lnTo>
                <a:lnTo>
                  <a:pt x="22479" y="465315"/>
                </a:lnTo>
                <a:lnTo>
                  <a:pt x="27330" y="471601"/>
                </a:lnTo>
                <a:lnTo>
                  <a:pt x="37071" y="473456"/>
                </a:lnTo>
                <a:lnTo>
                  <a:pt x="332587" y="473481"/>
                </a:lnTo>
                <a:lnTo>
                  <a:pt x="342239" y="471919"/>
                </a:lnTo>
                <a:lnTo>
                  <a:pt x="347624" y="464985"/>
                </a:lnTo>
                <a:close/>
              </a:path>
              <a:path w="384810" h="473710">
                <a:moveTo>
                  <a:pt x="384784" y="47205"/>
                </a:moveTo>
                <a:lnTo>
                  <a:pt x="378472" y="41617"/>
                </a:lnTo>
                <a:lnTo>
                  <a:pt x="364705" y="43205"/>
                </a:lnTo>
                <a:lnTo>
                  <a:pt x="359854" y="44373"/>
                </a:lnTo>
                <a:lnTo>
                  <a:pt x="354965" y="45275"/>
                </a:lnTo>
                <a:lnTo>
                  <a:pt x="330771" y="48056"/>
                </a:lnTo>
                <a:lnTo>
                  <a:pt x="307073" y="47155"/>
                </a:lnTo>
                <a:lnTo>
                  <a:pt x="283870" y="42291"/>
                </a:lnTo>
                <a:lnTo>
                  <a:pt x="261175" y="33185"/>
                </a:lnTo>
                <a:lnTo>
                  <a:pt x="246519" y="25895"/>
                </a:lnTo>
                <a:lnTo>
                  <a:pt x="202171" y="4762"/>
                </a:lnTo>
                <a:lnTo>
                  <a:pt x="190106" y="825"/>
                </a:lnTo>
                <a:lnTo>
                  <a:pt x="178079" y="0"/>
                </a:lnTo>
                <a:lnTo>
                  <a:pt x="166116" y="1981"/>
                </a:lnTo>
                <a:lnTo>
                  <a:pt x="154254" y="6426"/>
                </a:lnTo>
                <a:lnTo>
                  <a:pt x="129451" y="18072"/>
                </a:lnTo>
                <a:lnTo>
                  <a:pt x="107988" y="26873"/>
                </a:lnTo>
                <a:lnTo>
                  <a:pt x="95072" y="32372"/>
                </a:lnTo>
                <a:lnTo>
                  <a:pt x="82575" y="38760"/>
                </a:lnTo>
                <a:lnTo>
                  <a:pt x="70777" y="46596"/>
                </a:lnTo>
                <a:lnTo>
                  <a:pt x="55079" y="58788"/>
                </a:lnTo>
                <a:lnTo>
                  <a:pt x="39192" y="70688"/>
                </a:lnTo>
                <a:lnTo>
                  <a:pt x="22707" y="81737"/>
                </a:lnTo>
                <a:lnTo>
                  <a:pt x="5245" y="91351"/>
                </a:lnTo>
                <a:lnTo>
                  <a:pt x="1638" y="93078"/>
                </a:lnTo>
                <a:lnTo>
                  <a:pt x="0" y="96494"/>
                </a:lnTo>
                <a:lnTo>
                  <a:pt x="762" y="104889"/>
                </a:lnTo>
                <a:lnTo>
                  <a:pt x="3632" y="107264"/>
                </a:lnTo>
                <a:lnTo>
                  <a:pt x="15316" y="109334"/>
                </a:lnTo>
                <a:lnTo>
                  <a:pt x="27635" y="106743"/>
                </a:lnTo>
                <a:lnTo>
                  <a:pt x="55105" y="100177"/>
                </a:lnTo>
                <a:lnTo>
                  <a:pt x="57099" y="99275"/>
                </a:lnTo>
                <a:lnTo>
                  <a:pt x="63360" y="103035"/>
                </a:lnTo>
                <a:lnTo>
                  <a:pt x="68897" y="102273"/>
                </a:lnTo>
                <a:lnTo>
                  <a:pt x="83312" y="97840"/>
                </a:lnTo>
                <a:lnTo>
                  <a:pt x="111620" y="88201"/>
                </a:lnTo>
                <a:lnTo>
                  <a:pt x="112128" y="87541"/>
                </a:lnTo>
                <a:lnTo>
                  <a:pt x="113563" y="86385"/>
                </a:lnTo>
                <a:lnTo>
                  <a:pt x="108521" y="84836"/>
                </a:lnTo>
                <a:lnTo>
                  <a:pt x="104394" y="83248"/>
                </a:lnTo>
                <a:lnTo>
                  <a:pt x="91160" y="80403"/>
                </a:lnTo>
                <a:lnTo>
                  <a:pt x="89090" y="73164"/>
                </a:lnTo>
                <a:lnTo>
                  <a:pt x="86334" y="58991"/>
                </a:lnTo>
                <a:lnTo>
                  <a:pt x="89700" y="53200"/>
                </a:lnTo>
                <a:lnTo>
                  <a:pt x="102171" y="47917"/>
                </a:lnTo>
                <a:lnTo>
                  <a:pt x="109029" y="45720"/>
                </a:lnTo>
                <a:lnTo>
                  <a:pt x="136067" y="44818"/>
                </a:lnTo>
                <a:lnTo>
                  <a:pt x="156413" y="45173"/>
                </a:lnTo>
                <a:lnTo>
                  <a:pt x="176733" y="46456"/>
                </a:lnTo>
                <a:lnTo>
                  <a:pt x="197002" y="48666"/>
                </a:lnTo>
                <a:lnTo>
                  <a:pt x="203695" y="49733"/>
                </a:lnTo>
                <a:lnTo>
                  <a:pt x="223659" y="53822"/>
                </a:lnTo>
                <a:lnTo>
                  <a:pt x="223393" y="55156"/>
                </a:lnTo>
                <a:lnTo>
                  <a:pt x="217855" y="54546"/>
                </a:lnTo>
                <a:lnTo>
                  <a:pt x="212318" y="53479"/>
                </a:lnTo>
                <a:lnTo>
                  <a:pt x="110985" y="52628"/>
                </a:lnTo>
                <a:lnTo>
                  <a:pt x="98247" y="56578"/>
                </a:lnTo>
                <a:lnTo>
                  <a:pt x="94653" y="59042"/>
                </a:lnTo>
                <a:lnTo>
                  <a:pt x="94272" y="69329"/>
                </a:lnTo>
                <a:lnTo>
                  <a:pt x="97574" y="74472"/>
                </a:lnTo>
                <a:lnTo>
                  <a:pt x="105498" y="77673"/>
                </a:lnTo>
                <a:lnTo>
                  <a:pt x="108762" y="78600"/>
                </a:lnTo>
                <a:lnTo>
                  <a:pt x="122237" y="83426"/>
                </a:lnTo>
                <a:lnTo>
                  <a:pt x="132778" y="86156"/>
                </a:lnTo>
                <a:lnTo>
                  <a:pt x="143497" y="88087"/>
                </a:lnTo>
                <a:lnTo>
                  <a:pt x="163131" y="90297"/>
                </a:lnTo>
                <a:lnTo>
                  <a:pt x="171767" y="91833"/>
                </a:lnTo>
                <a:lnTo>
                  <a:pt x="195249" y="97218"/>
                </a:lnTo>
                <a:lnTo>
                  <a:pt x="200571" y="100672"/>
                </a:lnTo>
                <a:lnTo>
                  <a:pt x="204444" y="109969"/>
                </a:lnTo>
                <a:lnTo>
                  <a:pt x="207010" y="112483"/>
                </a:lnTo>
                <a:lnTo>
                  <a:pt x="253822" y="126733"/>
                </a:lnTo>
                <a:lnTo>
                  <a:pt x="266801" y="126822"/>
                </a:lnTo>
                <a:lnTo>
                  <a:pt x="279831" y="126111"/>
                </a:lnTo>
                <a:lnTo>
                  <a:pt x="361505" y="119608"/>
                </a:lnTo>
                <a:lnTo>
                  <a:pt x="383882" y="87490"/>
                </a:lnTo>
                <a:lnTo>
                  <a:pt x="384784" y="47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/>
          <p:cNvGrpSpPr/>
          <p:nvPr/>
        </p:nvGrpSpPr>
        <p:grpSpPr>
          <a:xfrm>
            <a:off x="3349459" y="3116043"/>
            <a:ext cx="398780" cy="384810"/>
            <a:chOff x="3349459" y="3116043"/>
            <a:chExt cx="398780" cy="384810"/>
          </a:xfrm>
        </p:grpSpPr>
        <p:sp>
          <p:nvSpPr>
            <p:cNvPr id="25" name="object 25"/>
            <p:cNvSpPr/>
            <p:nvPr/>
          </p:nvSpPr>
          <p:spPr>
            <a:xfrm>
              <a:off x="3349460" y="3116046"/>
              <a:ext cx="398780" cy="353060"/>
            </a:xfrm>
            <a:custGeom>
              <a:avLst/>
              <a:gdLst/>
              <a:ahLst/>
              <a:cxnLst/>
              <a:rect l="l" t="t" r="r" b="b"/>
              <a:pathLst>
                <a:path w="398779" h="353060">
                  <a:moveTo>
                    <a:pt x="267601" y="311746"/>
                  </a:moveTo>
                  <a:lnTo>
                    <a:pt x="267030" y="311251"/>
                  </a:lnTo>
                  <a:lnTo>
                    <a:pt x="0" y="311175"/>
                  </a:lnTo>
                  <a:lnTo>
                    <a:pt x="0" y="342176"/>
                  </a:lnTo>
                  <a:lnTo>
                    <a:pt x="2387" y="349377"/>
                  </a:lnTo>
                  <a:lnTo>
                    <a:pt x="6946" y="352793"/>
                  </a:lnTo>
                  <a:lnTo>
                    <a:pt x="29603" y="352882"/>
                  </a:lnTo>
                  <a:lnTo>
                    <a:pt x="30302" y="352628"/>
                  </a:lnTo>
                  <a:lnTo>
                    <a:pt x="30632" y="351053"/>
                  </a:lnTo>
                  <a:lnTo>
                    <a:pt x="35128" y="339547"/>
                  </a:lnTo>
                  <a:lnTo>
                    <a:pt x="42900" y="330542"/>
                  </a:lnTo>
                  <a:lnTo>
                    <a:pt x="53149" y="324662"/>
                  </a:lnTo>
                  <a:lnTo>
                    <a:pt x="65112" y="322541"/>
                  </a:lnTo>
                  <a:lnTo>
                    <a:pt x="77254" y="324586"/>
                  </a:lnTo>
                  <a:lnTo>
                    <a:pt x="87604" y="330415"/>
                  </a:lnTo>
                  <a:lnTo>
                    <a:pt x="95453" y="339432"/>
                  </a:lnTo>
                  <a:lnTo>
                    <a:pt x="100063" y="351066"/>
                  </a:lnTo>
                  <a:lnTo>
                    <a:pt x="100342" y="352412"/>
                  </a:lnTo>
                  <a:lnTo>
                    <a:pt x="100825" y="352882"/>
                  </a:lnTo>
                  <a:lnTo>
                    <a:pt x="170116" y="352882"/>
                  </a:lnTo>
                  <a:lnTo>
                    <a:pt x="170688" y="352425"/>
                  </a:lnTo>
                  <a:lnTo>
                    <a:pt x="171983" y="345249"/>
                  </a:lnTo>
                  <a:lnTo>
                    <a:pt x="174371" y="340093"/>
                  </a:lnTo>
                  <a:lnTo>
                    <a:pt x="178117" y="335699"/>
                  </a:lnTo>
                  <a:lnTo>
                    <a:pt x="185699" y="328650"/>
                  </a:lnTo>
                  <a:lnTo>
                    <a:pt x="194208" y="324205"/>
                  </a:lnTo>
                  <a:lnTo>
                    <a:pt x="203606" y="322491"/>
                  </a:lnTo>
                  <a:lnTo>
                    <a:pt x="213842" y="323583"/>
                  </a:lnTo>
                  <a:lnTo>
                    <a:pt x="240741" y="352488"/>
                  </a:lnTo>
                  <a:lnTo>
                    <a:pt x="241338" y="352920"/>
                  </a:lnTo>
                  <a:lnTo>
                    <a:pt x="262077" y="352831"/>
                  </a:lnTo>
                  <a:lnTo>
                    <a:pt x="267474" y="347522"/>
                  </a:lnTo>
                  <a:lnTo>
                    <a:pt x="267601" y="311746"/>
                  </a:lnTo>
                  <a:close/>
                </a:path>
                <a:path w="398779" h="353060">
                  <a:moveTo>
                    <a:pt x="267944" y="290576"/>
                  </a:moveTo>
                  <a:lnTo>
                    <a:pt x="265468" y="285267"/>
                  </a:lnTo>
                  <a:lnTo>
                    <a:pt x="264287" y="284124"/>
                  </a:lnTo>
                  <a:lnTo>
                    <a:pt x="248475" y="268681"/>
                  </a:lnTo>
                  <a:lnTo>
                    <a:pt x="242227" y="262496"/>
                  </a:lnTo>
                  <a:lnTo>
                    <a:pt x="242227" y="282143"/>
                  </a:lnTo>
                  <a:lnTo>
                    <a:pt x="241642" y="283451"/>
                  </a:lnTo>
                  <a:lnTo>
                    <a:pt x="240334" y="284022"/>
                  </a:lnTo>
                  <a:lnTo>
                    <a:pt x="231482" y="284124"/>
                  </a:lnTo>
                  <a:lnTo>
                    <a:pt x="189572" y="284086"/>
                  </a:lnTo>
                  <a:lnTo>
                    <a:pt x="189115" y="283641"/>
                  </a:lnTo>
                  <a:lnTo>
                    <a:pt x="189115" y="242570"/>
                  </a:lnTo>
                  <a:lnTo>
                    <a:pt x="189598" y="242125"/>
                  </a:lnTo>
                  <a:lnTo>
                    <a:pt x="201180" y="241947"/>
                  </a:lnTo>
                  <a:lnTo>
                    <a:pt x="240144" y="279209"/>
                  </a:lnTo>
                  <a:lnTo>
                    <a:pt x="240753" y="279590"/>
                  </a:lnTo>
                  <a:lnTo>
                    <a:pt x="241515" y="280987"/>
                  </a:lnTo>
                  <a:lnTo>
                    <a:pt x="242227" y="282143"/>
                  </a:lnTo>
                  <a:lnTo>
                    <a:pt x="242227" y="262496"/>
                  </a:lnTo>
                  <a:lnTo>
                    <a:pt x="221475" y="241947"/>
                  </a:lnTo>
                  <a:lnTo>
                    <a:pt x="208432" y="228993"/>
                  </a:lnTo>
                  <a:lnTo>
                    <a:pt x="204343" y="227241"/>
                  </a:lnTo>
                  <a:lnTo>
                    <a:pt x="203962" y="227076"/>
                  </a:lnTo>
                  <a:lnTo>
                    <a:pt x="191173" y="227215"/>
                  </a:lnTo>
                  <a:lnTo>
                    <a:pt x="183794" y="227088"/>
                  </a:lnTo>
                  <a:lnTo>
                    <a:pt x="174409" y="227241"/>
                  </a:lnTo>
                  <a:lnTo>
                    <a:pt x="173634" y="226707"/>
                  </a:lnTo>
                  <a:lnTo>
                    <a:pt x="173990" y="222719"/>
                  </a:lnTo>
                  <a:lnTo>
                    <a:pt x="173863" y="218871"/>
                  </a:lnTo>
                  <a:lnTo>
                    <a:pt x="173824" y="209867"/>
                  </a:lnTo>
                  <a:lnTo>
                    <a:pt x="168516" y="204571"/>
                  </a:lnTo>
                  <a:lnTo>
                    <a:pt x="25615" y="204571"/>
                  </a:lnTo>
                  <a:lnTo>
                    <a:pt x="6934" y="204609"/>
                  </a:lnTo>
                  <a:lnTo>
                    <a:pt x="2565" y="207822"/>
                  </a:lnTo>
                  <a:lnTo>
                    <a:pt x="330" y="214566"/>
                  </a:lnTo>
                  <a:lnTo>
                    <a:pt x="139" y="214795"/>
                  </a:lnTo>
                  <a:lnTo>
                    <a:pt x="0" y="215036"/>
                  </a:lnTo>
                  <a:lnTo>
                    <a:pt x="0" y="304076"/>
                  </a:lnTo>
                  <a:lnTo>
                    <a:pt x="267538" y="304114"/>
                  </a:lnTo>
                  <a:lnTo>
                    <a:pt x="267423" y="299427"/>
                  </a:lnTo>
                  <a:lnTo>
                    <a:pt x="267944" y="290576"/>
                  </a:lnTo>
                  <a:close/>
                </a:path>
                <a:path w="398779" h="353060">
                  <a:moveTo>
                    <a:pt x="398691" y="162890"/>
                  </a:moveTo>
                  <a:lnTo>
                    <a:pt x="391160" y="115481"/>
                  </a:lnTo>
                  <a:lnTo>
                    <a:pt x="369201" y="70700"/>
                  </a:lnTo>
                  <a:lnTo>
                    <a:pt x="335864" y="35229"/>
                  </a:lnTo>
                  <a:lnTo>
                    <a:pt x="293611" y="11049"/>
                  </a:lnTo>
                  <a:lnTo>
                    <a:pt x="244906" y="114"/>
                  </a:lnTo>
                  <a:lnTo>
                    <a:pt x="222351" y="0"/>
                  </a:lnTo>
                  <a:lnTo>
                    <a:pt x="200406" y="2921"/>
                  </a:lnTo>
                  <a:lnTo>
                    <a:pt x="158394" y="17843"/>
                  </a:lnTo>
                  <a:lnTo>
                    <a:pt x="117043" y="47904"/>
                  </a:lnTo>
                  <a:lnTo>
                    <a:pt x="87477" y="87985"/>
                  </a:lnTo>
                  <a:lnTo>
                    <a:pt x="71259" y="135077"/>
                  </a:lnTo>
                  <a:lnTo>
                    <a:pt x="69951" y="186118"/>
                  </a:lnTo>
                  <a:lnTo>
                    <a:pt x="70154" y="187706"/>
                  </a:lnTo>
                  <a:lnTo>
                    <a:pt x="70802" y="188036"/>
                  </a:lnTo>
                  <a:lnTo>
                    <a:pt x="92595" y="187972"/>
                  </a:lnTo>
                  <a:lnTo>
                    <a:pt x="90741" y="166776"/>
                  </a:lnTo>
                  <a:lnTo>
                    <a:pt x="91490" y="148653"/>
                  </a:lnTo>
                  <a:lnTo>
                    <a:pt x="119138" y="79387"/>
                  </a:lnTo>
                  <a:lnTo>
                    <a:pt x="175183" y="34366"/>
                  </a:lnTo>
                  <a:lnTo>
                    <a:pt x="212445" y="23520"/>
                  </a:lnTo>
                  <a:lnTo>
                    <a:pt x="233426" y="21628"/>
                  </a:lnTo>
                  <a:lnTo>
                    <a:pt x="254050" y="23075"/>
                  </a:lnTo>
                  <a:lnTo>
                    <a:pt x="294043" y="35255"/>
                  </a:lnTo>
                  <a:lnTo>
                    <a:pt x="335572" y="64592"/>
                  </a:lnTo>
                  <a:lnTo>
                    <a:pt x="363689" y="105664"/>
                  </a:lnTo>
                  <a:lnTo>
                    <a:pt x="376161" y="153784"/>
                  </a:lnTo>
                  <a:lnTo>
                    <a:pt x="370827" y="204292"/>
                  </a:lnTo>
                  <a:lnTo>
                    <a:pt x="339496" y="260934"/>
                  </a:lnTo>
                  <a:lnTo>
                    <a:pt x="286029" y="297624"/>
                  </a:lnTo>
                  <a:lnTo>
                    <a:pt x="284530" y="298259"/>
                  </a:lnTo>
                  <a:lnTo>
                    <a:pt x="284086" y="299021"/>
                  </a:lnTo>
                  <a:lnTo>
                    <a:pt x="284162" y="319824"/>
                  </a:lnTo>
                  <a:lnTo>
                    <a:pt x="284353" y="321652"/>
                  </a:lnTo>
                  <a:lnTo>
                    <a:pt x="284734" y="321652"/>
                  </a:lnTo>
                  <a:lnTo>
                    <a:pt x="329196" y="299237"/>
                  </a:lnTo>
                  <a:lnTo>
                    <a:pt x="373113" y="252958"/>
                  </a:lnTo>
                  <a:lnTo>
                    <a:pt x="392379" y="209765"/>
                  </a:lnTo>
                  <a:lnTo>
                    <a:pt x="398691" y="16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561219" y="3159315"/>
              <a:ext cx="100152" cy="1753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387979" y="3447186"/>
              <a:ext cx="194310" cy="53975"/>
            </a:xfrm>
            <a:custGeom>
              <a:avLst/>
              <a:gdLst/>
              <a:ahLst/>
              <a:cxnLst/>
              <a:rect l="l" t="t" r="r" b="b"/>
              <a:pathLst>
                <a:path w="194310" h="53975">
                  <a:moveTo>
                    <a:pt x="53594" y="26885"/>
                  </a:moveTo>
                  <a:lnTo>
                    <a:pt x="51523" y="16446"/>
                  </a:lnTo>
                  <a:lnTo>
                    <a:pt x="49441" y="13309"/>
                  </a:lnTo>
                  <a:lnTo>
                    <a:pt x="45834" y="7912"/>
                  </a:lnTo>
                  <a:lnTo>
                    <a:pt x="40259" y="4127"/>
                  </a:lnTo>
                  <a:lnTo>
                    <a:pt x="40259" y="19494"/>
                  </a:lnTo>
                  <a:lnTo>
                    <a:pt x="40246" y="26746"/>
                  </a:lnTo>
                  <a:lnTo>
                    <a:pt x="40119" y="34277"/>
                  </a:lnTo>
                  <a:lnTo>
                    <a:pt x="34124" y="40246"/>
                  </a:lnTo>
                  <a:lnTo>
                    <a:pt x="19418" y="40246"/>
                  </a:lnTo>
                  <a:lnTo>
                    <a:pt x="13462" y="34277"/>
                  </a:lnTo>
                  <a:lnTo>
                    <a:pt x="13398" y="19494"/>
                  </a:lnTo>
                  <a:lnTo>
                    <a:pt x="19380" y="13423"/>
                  </a:lnTo>
                  <a:lnTo>
                    <a:pt x="34137" y="13373"/>
                  </a:lnTo>
                  <a:lnTo>
                    <a:pt x="40259" y="19494"/>
                  </a:lnTo>
                  <a:lnTo>
                    <a:pt x="40259" y="4127"/>
                  </a:lnTo>
                  <a:lnTo>
                    <a:pt x="37363" y="2146"/>
                  </a:lnTo>
                  <a:lnTo>
                    <a:pt x="26974" y="0"/>
                  </a:lnTo>
                  <a:lnTo>
                    <a:pt x="16459" y="2070"/>
                  </a:lnTo>
                  <a:lnTo>
                    <a:pt x="7899" y="7797"/>
                  </a:lnTo>
                  <a:lnTo>
                    <a:pt x="2120" y="16306"/>
                  </a:lnTo>
                  <a:lnTo>
                    <a:pt x="0" y="26746"/>
                  </a:lnTo>
                  <a:lnTo>
                    <a:pt x="2095" y="37211"/>
                  </a:lnTo>
                  <a:lnTo>
                    <a:pt x="7835" y="45745"/>
                  </a:lnTo>
                  <a:lnTo>
                    <a:pt x="16370" y="51498"/>
                  </a:lnTo>
                  <a:lnTo>
                    <a:pt x="26860" y="53606"/>
                  </a:lnTo>
                  <a:lnTo>
                    <a:pt x="37261" y="51498"/>
                  </a:lnTo>
                  <a:lnTo>
                    <a:pt x="45745" y="45783"/>
                  </a:lnTo>
                  <a:lnTo>
                    <a:pt x="49479" y="40246"/>
                  </a:lnTo>
                  <a:lnTo>
                    <a:pt x="51473" y="37287"/>
                  </a:lnTo>
                  <a:lnTo>
                    <a:pt x="53594" y="26885"/>
                  </a:lnTo>
                  <a:close/>
                </a:path>
                <a:path w="194310" h="53975">
                  <a:moveTo>
                    <a:pt x="193903" y="26746"/>
                  </a:moveTo>
                  <a:lnTo>
                    <a:pt x="191782" y="16332"/>
                  </a:lnTo>
                  <a:lnTo>
                    <a:pt x="189788" y="13347"/>
                  </a:lnTo>
                  <a:lnTo>
                    <a:pt x="186067" y="7835"/>
                  </a:lnTo>
                  <a:lnTo>
                    <a:pt x="180441" y="4051"/>
                  </a:lnTo>
                  <a:lnTo>
                    <a:pt x="180441" y="26746"/>
                  </a:lnTo>
                  <a:lnTo>
                    <a:pt x="180365" y="34404"/>
                  </a:lnTo>
                  <a:lnTo>
                    <a:pt x="174371" y="40297"/>
                  </a:lnTo>
                  <a:lnTo>
                    <a:pt x="159600" y="40170"/>
                  </a:lnTo>
                  <a:lnTo>
                    <a:pt x="153695" y="34163"/>
                  </a:lnTo>
                  <a:lnTo>
                    <a:pt x="153758" y="19405"/>
                  </a:lnTo>
                  <a:lnTo>
                    <a:pt x="159804" y="13347"/>
                  </a:lnTo>
                  <a:lnTo>
                    <a:pt x="174510" y="13360"/>
                  </a:lnTo>
                  <a:lnTo>
                    <a:pt x="180416" y="19405"/>
                  </a:lnTo>
                  <a:lnTo>
                    <a:pt x="180441" y="26746"/>
                  </a:lnTo>
                  <a:lnTo>
                    <a:pt x="180441" y="4051"/>
                  </a:lnTo>
                  <a:lnTo>
                    <a:pt x="177571" y="2108"/>
                  </a:lnTo>
                  <a:lnTo>
                    <a:pt x="167170" y="0"/>
                  </a:lnTo>
                  <a:lnTo>
                    <a:pt x="156679" y="2108"/>
                  </a:lnTo>
                  <a:lnTo>
                    <a:pt x="148132" y="7848"/>
                  </a:lnTo>
                  <a:lnTo>
                    <a:pt x="142379" y="16383"/>
                  </a:lnTo>
                  <a:lnTo>
                    <a:pt x="140296" y="26847"/>
                  </a:lnTo>
                  <a:lnTo>
                    <a:pt x="142405" y="37249"/>
                  </a:lnTo>
                  <a:lnTo>
                    <a:pt x="148158" y="45758"/>
                  </a:lnTo>
                  <a:lnTo>
                    <a:pt x="156654" y="51498"/>
                  </a:lnTo>
                  <a:lnTo>
                    <a:pt x="167055" y="53594"/>
                  </a:lnTo>
                  <a:lnTo>
                    <a:pt x="177546" y="51498"/>
                  </a:lnTo>
                  <a:lnTo>
                    <a:pt x="186080" y="45758"/>
                  </a:lnTo>
                  <a:lnTo>
                    <a:pt x="189738" y="40297"/>
                  </a:lnTo>
                  <a:lnTo>
                    <a:pt x="191808" y="37223"/>
                  </a:lnTo>
                  <a:lnTo>
                    <a:pt x="193903" y="267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6203759" y="2375547"/>
            <a:ext cx="424180" cy="450215"/>
            <a:chOff x="6203759" y="2375547"/>
            <a:chExt cx="424180" cy="450215"/>
          </a:xfrm>
        </p:grpSpPr>
        <p:sp>
          <p:nvSpPr>
            <p:cNvPr id="29" name="object 29"/>
            <p:cNvSpPr/>
            <p:nvPr/>
          </p:nvSpPr>
          <p:spPr>
            <a:xfrm>
              <a:off x="6203759" y="2480119"/>
              <a:ext cx="424180" cy="345440"/>
            </a:xfrm>
            <a:custGeom>
              <a:avLst/>
              <a:gdLst/>
              <a:ahLst/>
              <a:cxnLst/>
              <a:rect l="l" t="t" r="r" b="b"/>
              <a:pathLst>
                <a:path w="424179" h="345439">
                  <a:moveTo>
                    <a:pt x="187706" y="221094"/>
                  </a:moveTo>
                  <a:lnTo>
                    <a:pt x="44056" y="201307"/>
                  </a:lnTo>
                  <a:lnTo>
                    <a:pt x="38531" y="164973"/>
                  </a:lnTo>
                  <a:lnTo>
                    <a:pt x="35610" y="146380"/>
                  </a:lnTo>
                  <a:lnTo>
                    <a:pt x="32435" y="127698"/>
                  </a:lnTo>
                  <a:lnTo>
                    <a:pt x="29095" y="110159"/>
                  </a:lnTo>
                  <a:lnTo>
                    <a:pt x="25501" y="92659"/>
                  </a:lnTo>
                  <a:lnTo>
                    <a:pt x="21805" y="75171"/>
                  </a:lnTo>
                  <a:lnTo>
                    <a:pt x="18148" y="57683"/>
                  </a:lnTo>
                  <a:lnTo>
                    <a:pt x="0" y="60020"/>
                  </a:lnTo>
                  <a:lnTo>
                    <a:pt x="11925" y="344055"/>
                  </a:lnTo>
                  <a:lnTo>
                    <a:pt x="29349" y="345325"/>
                  </a:lnTo>
                  <a:lnTo>
                    <a:pt x="32588" y="329653"/>
                  </a:lnTo>
                  <a:lnTo>
                    <a:pt x="35915" y="313982"/>
                  </a:lnTo>
                  <a:lnTo>
                    <a:pt x="38900" y="298272"/>
                  </a:lnTo>
                  <a:lnTo>
                    <a:pt x="41109" y="282486"/>
                  </a:lnTo>
                  <a:lnTo>
                    <a:pt x="43243" y="268554"/>
                  </a:lnTo>
                  <a:lnTo>
                    <a:pt x="47828" y="257594"/>
                  </a:lnTo>
                  <a:lnTo>
                    <a:pt x="56718" y="251117"/>
                  </a:lnTo>
                  <a:lnTo>
                    <a:pt x="71793" y="250609"/>
                  </a:lnTo>
                  <a:lnTo>
                    <a:pt x="90449" y="250571"/>
                  </a:lnTo>
                  <a:lnTo>
                    <a:pt x="109359" y="249999"/>
                  </a:lnTo>
                  <a:lnTo>
                    <a:pt x="125361" y="256552"/>
                  </a:lnTo>
                  <a:lnTo>
                    <a:pt x="135318" y="277926"/>
                  </a:lnTo>
                  <a:lnTo>
                    <a:pt x="138950" y="294601"/>
                  </a:lnTo>
                  <a:lnTo>
                    <a:pt x="143319" y="311188"/>
                  </a:lnTo>
                  <a:lnTo>
                    <a:pt x="147980" y="327621"/>
                  </a:lnTo>
                  <a:lnTo>
                    <a:pt x="152552" y="344119"/>
                  </a:lnTo>
                  <a:lnTo>
                    <a:pt x="166624" y="343281"/>
                  </a:lnTo>
                  <a:lnTo>
                    <a:pt x="166370" y="313982"/>
                  </a:lnTo>
                  <a:lnTo>
                    <a:pt x="166154" y="279107"/>
                  </a:lnTo>
                  <a:lnTo>
                    <a:pt x="171297" y="249999"/>
                  </a:lnTo>
                  <a:lnTo>
                    <a:pt x="171589" y="248323"/>
                  </a:lnTo>
                  <a:lnTo>
                    <a:pt x="187706" y="221094"/>
                  </a:lnTo>
                  <a:close/>
                </a:path>
                <a:path w="424179" h="345439">
                  <a:moveTo>
                    <a:pt x="424002" y="101104"/>
                  </a:moveTo>
                  <a:lnTo>
                    <a:pt x="184683" y="101104"/>
                  </a:lnTo>
                  <a:lnTo>
                    <a:pt x="205320" y="159359"/>
                  </a:lnTo>
                  <a:lnTo>
                    <a:pt x="180936" y="160058"/>
                  </a:lnTo>
                  <a:lnTo>
                    <a:pt x="143814" y="151269"/>
                  </a:lnTo>
                  <a:lnTo>
                    <a:pt x="134670" y="97840"/>
                  </a:lnTo>
                  <a:lnTo>
                    <a:pt x="135089" y="58242"/>
                  </a:lnTo>
                  <a:lnTo>
                    <a:pt x="190207" y="62090"/>
                  </a:lnTo>
                  <a:lnTo>
                    <a:pt x="216014" y="63461"/>
                  </a:lnTo>
                  <a:lnTo>
                    <a:pt x="241312" y="63842"/>
                  </a:lnTo>
                  <a:lnTo>
                    <a:pt x="248094" y="61823"/>
                  </a:lnTo>
                  <a:lnTo>
                    <a:pt x="254838" y="56972"/>
                  </a:lnTo>
                  <a:lnTo>
                    <a:pt x="261581" y="50927"/>
                  </a:lnTo>
                  <a:lnTo>
                    <a:pt x="268338" y="45300"/>
                  </a:lnTo>
                  <a:lnTo>
                    <a:pt x="212407" y="24168"/>
                  </a:lnTo>
                  <a:lnTo>
                    <a:pt x="182892" y="18605"/>
                  </a:lnTo>
                  <a:lnTo>
                    <a:pt x="153517" y="12611"/>
                  </a:lnTo>
                  <a:lnTo>
                    <a:pt x="124561" y="5207"/>
                  </a:lnTo>
                  <a:lnTo>
                    <a:pt x="95364" y="0"/>
                  </a:lnTo>
                  <a:lnTo>
                    <a:pt x="75336" y="5245"/>
                  </a:lnTo>
                  <a:lnTo>
                    <a:pt x="63627" y="22110"/>
                  </a:lnTo>
                  <a:lnTo>
                    <a:pt x="59372" y="51765"/>
                  </a:lnTo>
                  <a:lnTo>
                    <a:pt x="59182" y="65087"/>
                  </a:lnTo>
                  <a:lnTo>
                    <a:pt x="59436" y="105054"/>
                  </a:lnTo>
                  <a:lnTo>
                    <a:pt x="59232" y="161963"/>
                  </a:lnTo>
                  <a:lnTo>
                    <a:pt x="65659" y="188150"/>
                  </a:lnTo>
                  <a:lnTo>
                    <a:pt x="91808" y="195453"/>
                  </a:lnTo>
                  <a:lnTo>
                    <a:pt x="157099" y="195681"/>
                  </a:lnTo>
                  <a:lnTo>
                    <a:pt x="165608" y="193230"/>
                  </a:lnTo>
                  <a:lnTo>
                    <a:pt x="169329" y="196392"/>
                  </a:lnTo>
                  <a:lnTo>
                    <a:pt x="174879" y="201955"/>
                  </a:lnTo>
                  <a:lnTo>
                    <a:pt x="179819" y="208203"/>
                  </a:lnTo>
                  <a:lnTo>
                    <a:pt x="189191" y="221297"/>
                  </a:lnTo>
                  <a:lnTo>
                    <a:pt x="188290" y="220167"/>
                  </a:lnTo>
                  <a:lnTo>
                    <a:pt x="187706" y="221094"/>
                  </a:lnTo>
                  <a:lnTo>
                    <a:pt x="188544" y="221221"/>
                  </a:lnTo>
                  <a:lnTo>
                    <a:pt x="217995" y="340563"/>
                  </a:lnTo>
                  <a:lnTo>
                    <a:pt x="393738" y="340563"/>
                  </a:lnTo>
                  <a:lnTo>
                    <a:pt x="393700" y="216357"/>
                  </a:lnTo>
                  <a:lnTo>
                    <a:pt x="394042" y="175653"/>
                  </a:lnTo>
                  <a:lnTo>
                    <a:pt x="405371" y="134607"/>
                  </a:lnTo>
                  <a:lnTo>
                    <a:pt x="410654" y="124790"/>
                  </a:lnTo>
                  <a:lnTo>
                    <a:pt x="424002" y="1011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257353" y="2375547"/>
              <a:ext cx="86690" cy="895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414922" y="2454287"/>
              <a:ext cx="113245" cy="1167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/>
          <p:nvPr/>
        </p:nvSpPr>
        <p:spPr>
          <a:xfrm>
            <a:off x="6194273" y="3903065"/>
            <a:ext cx="342900" cy="340360"/>
          </a:xfrm>
          <a:custGeom>
            <a:avLst/>
            <a:gdLst/>
            <a:ahLst/>
            <a:cxnLst/>
            <a:rect l="l" t="t" r="r" b="b"/>
            <a:pathLst>
              <a:path w="342900" h="340360">
                <a:moveTo>
                  <a:pt x="63017" y="142595"/>
                </a:moveTo>
                <a:lnTo>
                  <a:pt x="60731" y="141503"/>
                </a:lnTo>
                <a:lnTo>
                  <a:pt x="61137" y="142455"/>
                </a:lnTo>
                <a:lnTo>
                  <a:pt x="61264" y="142544"/>
                </a:lnTo>
                <a:lnTo>
                  <a:pt x="63017" y="142595"/>
                </a:lnTo>
                <a:close/>
              </a:path>
              <a:path w="342900" h="340360">
                <a:moveTo>
                  <a:pt x="106946" y="144475"/>
                </a:moveTo>
                <a:lnTo>
                  <a:pt x="105664" y="142595"/>
                </a:lnTo>
                <a:lnTo>
                  <a:pt x="104368" y="142494"/>
                </a:lnTo>
                <a:lnTo>
                  <a:pt x="98971" y="142278"/>
                </a:lnTo>
                <a:lnTo>
                  <a:pt x="95389" y="142494"/>
                </a:lnTo>
                <a:lnTo>
                  <a:pt x="88988" y="142252"/>
                </a:lnTo>
                <a:lnTo>
                  <a:pt x="87528" y="143497"/>
                </a:lnTo>
                <a:lnTo>
                  <a:pt x="83972" y="152844"/>
                </a:lnTo>
                <a:lnTo>
                  <a:pt x="81356" y="159588"/>
                </a:lnTo>
                <a:lnTo>
                  <a:pt x="75819" y="173697"/>
                </a:lnTo>
                <a:lnTo>
                  <a:pt x="75387" y="174409"/>
                </a:lnTo>
                <a:lnTo>
                  <a:pt x="75044" y="175082"/>
                </a:lnTo>
                <a:lnTo>
                  <a:pt x="47256" y="142138"/>
                </a:lnTo>
                <a:lnTo>
                  <a:pt x="45059" y="143840"/>
                </a:lnTo>
                <a:lnTo>
                  <a:pt x="43408" y="147967"/>
                </a:lnTo>
                <a:lnTo>
                  <a:pt x="40589" y="154762"/>
                </a:lnTo>
                <a:lnTo>
                  <a:pt x="37642" y="161569"/>
                </a:lnTo>
                <a:lnTo>
                  <a:pt x="31496" y="175475"/>
                </a:lnTo>
                <a:lnTo>
                  <a:pt x="30721" y="173697"/>
                </a:lnTo>
                <a:lnTo>
                  <a:pt x="25552" y="159359"/>
                </a:lnTo>
                <a:lnTo>
                  <a:pt x="23418" y="153327"/>
                </a:lnTo>
                <a:lnTo>
                  <a:pt x="21132" y="146672"/>
                </a:lnTo>
                <a:lnTo>
                  <a:pt x="20053" y="143408"/>
                </a:lnTo>
                <a:lnTo>
                  <a:pt x="18846" y="142532"/>
                </a:lnTo>
                <a:lnTo>
                  <a:pt x="18237" y="142087"/>
                </a:lnTo>
                <a:lnTo>
                  <a:pt x="11747" y="142532"/>
                </a:lnTo>
                <a:lnTo>
                  <a:pt x="8636" y="142354"/>
                </a:lnTo>
                <a:lnTo>
                  <a:pt x="1104" y="142455"/>
                </a:lnTo>
                <a:lnTo>
                  <a:pt x="0" y="144106"/>
                </a:lnTo>
                <a:lnTo>
                  <a:pt x="9728" y="168084"/>
                </a:lnTo>
                <a:lnTo>
                  <a:pt x="13804" y="177977"/>
                </a:lnTo>
                <a:lnTo>
                  <a:pt x="17970" y="187833"/>
                </a:lnTo>
                <a:lnTo>
                  <a:pt x="20650" y="194500"/>
                </a:lnTo>
                <a:lnTo>
                  <a:pt x="22567" y="197472"/>
                </a:lnTo>
                <a:lnTo>
                  <a:pt x="26136" y="198208"/>
                </a:lnTo>
                <a:lnTo>
                  <a:pt x="34137" y="198208"/>
                </a:lnTo>
                <a:lnTo>
                  <a:pt x="37172" y="198234"/>
                </a:lnTo>
                <a:lnTo>
                  <a:pt x="39027" y="196989"/>
                </a:lnTo>
                <a:lnTo>
                  <a:pt x="40360" y="193929"/>
                </a:lnTo>
                <a:lnTo>
                  <a:pt x="43434" y="187032"/>
                </a:lnTo>
                <a:lnTo>
                  <a:pt x="48742" y="175475"/>
                </a:lnTo>
                <a:lnTo>
                  <a:pt x="53149" y="165938"/>
                </a:lnTo>
                <a:lnTo>
                  <a:pt x="56819" y="174409"/>
                </a:lnTo>
                <a:lnTo>
                  <a:pt x="59270" y="180276"/>
                </a:lnTo>
                <a:lnTo>
                  <a:pt x="62407" y="187134"/>
                </a:lnTo>
                <a:lnTo>
                  <a:pt x="65570" y="194500"/>
                </a:lnTo>
                <a:lnTo>
                  <a:pt x="67691" y="197586"/>
                </a:lnTo>
                <a:lnTo>
                  <a:pt x="71602" y="198221"/>
                </a:lnTo>
                <a:lnTo>
                  <a:pt x="80225" y="198158"/>
                </a:lnTo>
                <a:lnTo>
                  <a:pt x="80378" y="198183"/>
                </a:lnTo>
                <a:lnTo>
                  <a:pt x="81775" y="197281"/>
                </a:lnTo>
                <a:lnTo>
                  <a:pt x="83756" y="196723"/>
                </a:lnTo>
                <a:lnTo>
                  <a:pt x="91224" y="180111"/>
                </a:lnTo>
                <a:lnTo>
                  <a:pt x="93459" y="175082"/>
                </a:lnTo>
                <a:lnTo>
                  <a:pt x="100418" y="159359"/>
                </a:lnTo>
                <a:lnTo>
                  <a:pt x="106946" y="144475"/>
                </a:lnTo>
                <a:close/>
              </a:path>
              <a:path w="342900" h="340360">
                <a:moveTo>
                  <a:pt x="156324" y="198081"/>
                </a:moveTo>
                <a:lnTo>
                  <a:pt x="155676" y="198081"/>
                </a:lnTo>
                <a:lnTo>
                  <a:pt x="154851" y="199910"/>
                </a:lnTo>
                <a:lnTo>
                  <a:pt x="156324" y="198081"/>
                </a:lnTo>
                <a:close/>
              </a:path>
              <a:path w="342900" h="340360">
                <a:moveTo>
                  <a:pt x="224129" y="144399"/>
                </a:moveTo>
                <a:lnTo>
                  <a:pt x="222910" y="142557"/>
                </a:lnTo>
                <a:lnTo>
                  <a:pt x="216433" y="142303"/>
                </a:lnTo>
                <a:lnTo>
                  <a:pt x="213194" y="142557"/>
                </a:lnTo>
                <a:lnTo>
                  <a:pt x="206451" y="142062"/>
                </a:lnTo>
                <a:lnTo>
                  <a:pt x="204609" y="143522"/>
                </a:lnTo>
                <a:lnTo>
                  <a:pt x="200748" y="153924"/>
                </a:lnTo>
                <a:lnTo>
                  <a:pt x="198031" y="160997"/>
                </a:lnTo>
                <a:lnTo>
                  <a:pt x="192443" y="175336"/>
                </a:lnTo>
                <a:lnTo>
                  <a:pt x="188391" y="165925"/>
                </a:lnTo>
                <a:lnTo>
                  <a:pt x="182702" y="152654"/>
                </a:lnTo>
                <a:lnTo>
                  <a:pt x="179920" y="145846"/>
                </a:lnTo>
                <a:lnTo>
                  <a:pt x="177901" y="142951"/>
                </a:lnTo>
                <a:lnTo>
                  <a:pt x="174980" y="142506"/>
                </a:lnTo>
                <a:lnTo>
                  <a:pt x="174205" y="142379"/>
                </a:lnTo>
                <a:lnTo>
                  <a:pt x="166992" y="142506"/>
                </a:lnTo>
                <a:lnTo>
                  <a:pt x="166382" y="142506"/>
                </a:lnTo>
                <a:lnTo>
                  <a:pt x="164896" y="142494"/>
                </a:lnTo>
                <a:lnTo>
                  <a:pt x="162890" y="143941"/>
                </a:lnTo>
                <a:lnTo>
                  <a:pt x="160451" y="147764"/>
                </a:lnTo>
                <a:lnTo>
                  <a:pt x="159537" y="150672"/>
                </a:lnTo>
                <a:lnTo>
                  <a:pt x="148564" y="175806"/>
                </a:lnTo>
                <a:lnTo>
                  <a:pt x="140703" y="153593"/>
                </a:lnTo>
                <a:lnTo>
                  <a:pt x="137261" y="143548"/>
                </a:lnTo>
                <a:lnTo>
                  <a:pt x="135851" y="142455"/>
                </a:lnTo>
                <a:lnTo>
                  <a:pt x="135648" y="142290"/>
                </a:lnTo>
                <a:lnTo>
                  <a:pt x="129260" y="142455"/>
                </a:lnTo>
                <a:lnTo>
                  <a:pt x="125806" y="142290"/>
                </a:lnTo>
                <a:lnTo>
                  <a:pt x="118402" y="142430"/>
                </a:lnTo>
                <a:lnTo>
                  <a:pt x="117462" y="143941"/>
                </a:lnTo>
                <a:lnTo>
                  <a:pt x="117360" y="144399"/>
                </a:lnTo>
                <a:lnTo>
                  <a:pt x="139420" y="198069"/>
                </a:lnTo>
                <a:lnTo>
                  <a:pt x="155676" y="198081"/>
                </a:lnTo>
                <a:lnTo>
                  <a:pt x="165849" y="175806"/>
                </a:lnTo>
                <a:lnTo>
                  <a:pt x="170383" y="165925"/>
                </a:lnTo>
                <a:lnTo>
                  <a:pt x="171323" y="167894"/>
                </a:lnTo>
                <a:lnTo>
                  <a:pt x="177266" y="181724"/>
                </a:lnTo>
                <a:lnTo>
                  <a:pt x="180124" y="188252"/>
                </a:lnTo>
                <a:lnTo>
                  <a:pt x="183769" y="196240"/>
                </a:lnTo>
                <a:lnTo>
                  <a:pt x="186067" y="198069"/>
                </a:lnTo>
                <a:lnTo>
                  <a:pt x="192100" y="197523"/>
                </a:lnTo>
                <a:lnTo>
                  <a:pt x="197281" y="200393"/>
                </a:lnTo>
                <a:lnTo>
                  <a:pt x="199974" y="197523"/>
                </a:lnTo>
                <a:lnTo>
                  <a:pt x="201587" y="195808"/>
                </a:lnTo>
                <a:lnTo>
                  <a:pt x="201726" y="195440"/>
                </a:lnTo>
                <a:lnTo>
                  <a:pt x="210566" y="175336"/>
                </a:lnTo>
                <a:lnTo>
                  <a:pt x="222821" y="147434"/>
                </a:lnTo>
                <a:lnTo>
                  <a:pt x="224129" y="144399"/>
                </a:lnTo>
                <a:close/>
              </a:path>
              <a:path w="342900" h="340360">
                <a:moveTo>
                  <a:pt x="257162" y="199174"/>
                </a:moveTo>
                <a:lnTo>
                  <a:pt x="256641" y="197942"/>
                </a:lnTo>
                <a:lnTo>
                  <a:pt x="255422" y="197891"/>
                </a:lnTo>
                <a:lnTo>
                  <a:pt x="257162" y="199174"/>
                </a:lnTo>
                <a:close/>
              </a:path>
              <a:path w="342900" h="340360">
                <a:moveTo>
                  <a:pt x="297497" y="142621"/>
                </a:moveTo>
                <a:lnTo>
                  <a:pt x="294906" y="140652"/>
                </a:lnTo>
                <a:lnTo>
                  <a:pt x="295706" y="142582"/>
                </a:lnTo>
                <a:lnTo>
                  <a:pt x="297497" y="142621"/>
                </a:lnTo>
                <a:close/>
              </a:path>
              <a:path w="342900" h="340360">
                <a:moveTo>
                  <a:pt x="323100" y="140792"/>
                </a:moveTo>
                <a:lnTo>
                  <a:pt x="320954" y="142684"/>
                </a:lnTo>
                <a:lnTo>
                  <a:pt x="322376" y="142646"/>
                </a:lnTo>
                <a:lnTo>
                  <a:pt x="323100" y="140792"/>
                </a:lnTo>
                <a:close/>
              </a:path>
              <a:path w="342900" h="340360">
                <a:moveTo>
                  <a:pt x="332079" y="222542"/>
                </a:moveTo>
                <a:lnTo>
                  <a:pt x="323900" y="222542"/>
                </a:lnTo>
                <a:lnTo>
                  <a:pt x="315810" y="222631"/>
                </a:lnTo>
                <a:lnTo>
                  <a:pt x="305371" y="222427"/>
                </a:lnTo>
                <a:lnTo>
                  <a:pt x="304482" y="223367"/>
                </a:lnTo>
                <a:lnTo>
                  <a:pt x="300824" y="231267"/>
                </a:lnTo>
                <a:lnTo>
                  <a:pt x="297726" y="237020"/>
                </a:lnTo>
                <a:lnTo>
                  <a:pt x="292785" y="247370"/>
                </a:lnTo>
                <a:lnTo>
                  <a:pt x="289979" y="250291"/>
                </a:lnTo>
                <a:lnTo>
                  <a:pt x="284949" y="249034"/>
                </a:lnTo>
                <a:lnTo>
                  <a:pt x="284543" y="248932"/>
                </a:lnTo>
                <a:lnTo>
                  <a:pt x="284340" y="248881"/>
                </a:lnTo>
                <a:lnTo>
                  <a:pt x="283387" y="248640"/>
                </a:lnTo>
                <a:lnTo>
                  <a:pt x="282130" y="248881"/>
                </a:lnTo>
                <a:lnTo>
                  <a:pt x="268973" y="248881"/>
                </a:lnTo>
                <a:lnTo>
                  <a:pt x="268973" y="274916"/>
                </a:lnTo>
                <a:lnTo>
                  <a:pt x="262686" y="280568"/>
                </a:lnTo>
                <a:lnTo>
                  <a:pt x="256235" y="285686"/>
                </a:lnTo>
                <a:lnTo>
                  <a:pt x="249555" y="290372"/>
                </a:lnTo>
                <a:lnTo>
                  <a:pt x="242582" y="294792"/>
                </a:lnTo>
                <a:lnTo>
                  <a:pt x="246176" y="288175"/>
                </a:lnTo>
                <a:lnTo>
                  <a:pt x="249402" y="282181"/>
                </a:lnTo>
                <a:lnTo>
                  <a:pt x="259257" y="274853"/>
                </a:lnTo>
                <a:lnTo>
                  <a:pt x="263639" y="274916"/>
                </a:lnTo>
                <a:lnTo>
                  <a:pt x="268973" y="274916"/>
                </a:lnTo>
                <a:lnTo>
                  <a:pt x="268973" y="248881"/>
                </a:lnTo>
                <a:lnTo>
                  <a:pt x="263829" y="248881"/>
                </a:lnTo>
                <a:lnTo>
                  <a:pt x="270129" y="222643"/>
                </a:lnTo>
                <a:lnTo>
                  <a:pt x="243319" y="222643"/>
                </a:lnTo>
                <a:lnTo>
                  <a:pt x="239001" y="238188"/>
                </a:lnTo>
                <a:lnTo>
                  <a:pt x="235966" y="248881"/>
                </a:lnTo>
                <a:lnTo>
                  <a:pt x="234937" y="248856"/>
                </a:lnTo>
                <a:lnTo>
                  <a:pt x="227279" y="248666"/>
                </a:lnTo>
                <a:lnTo>
                  <a:pt x="223316" y="248793"/>
                </a:lnTo>
                <a:lnTo>
                  <a:pt x="223316" y="274955"/>
                </a:lnTo>
                <a:lnTo>
                  <a:pt x="222288" y="276707"/>
                </a:lnTo>
                <a:lnTo>
                  <a:pt x="221475" y="278168"/>
                </a:lnTo>
                <a:lnTo>
                  <a:pt x="194348" y="306959"/>
                </a:lnTo>
                <a:lnTo>
                  <a:pt x="166560" y="314337"/>
                </a:lnTo>
                <a:lnTo>
                  <a:pt x="153238" y="310883"/>
                </a:lnTo>
                <a:lnTo>
                  <a:pt x="140309" y="303161"/>
                </a:lnTo>
                <a:lnTo>
                  <a:pt x="133794" y="297535"/>
                </a:lnTo>
                <a:lnTo>
                  <a:pt x="131038" y="294563"/>
                </a:lnTo>
                <a:lnTo>
                  <a:pt x="127990" y="291287"/>
                </a:lnTo>
                <a:lnTo>
                  <a:pt x="122783" y="284492"/>
                </a:lnTo>
                <a:lnTo>
                  <a:pt x="118110" y="277266"/>
                </a:lnTo>
                <a:lnTo>
                  <a:pt x="117754" y="276682"/>
                </a:lnTo>
                <a:lnTo>
                  <a:pt x="117475" y="276059"/>
                </a:lnTo>
                <a:lnTo>
                  <a:pt x="116903" y="274955"/>
                </a:lnTo>
                <a:lnTo>
                  <a:pt x="223316" y="274955"/>
                </a:lnTo>
                <a:lnTo>
                  <a:pt x="223316" y="248793"/>
                </a:lnTo>
                <a:lnTo>
                  <a:pt x="220954" y="248856"/>
                </a:lnTo>
                <a:lnTo>
                  <a:pt x="147624" y="248767"/>
                </a:lnTo>
                <a:lnTo>
                  <a:pt x="105219" y="248932"/>
                </a:lnTo>
                <a:lnTo>
                  <a:pt x="104025" y="248132"/>
                </a:lnTo>
                <a:lnTo>
                  <a:pt x="101333" y="238112"/>
                </a:lnTo>
                <a:lnTo>
                  <a:pt x="99085" y="230492"/>
                </a:lnTo>
                <a:lnTo>
                  <a:pt x="97294" y="224218"/>
                </a:lnTo>
                <a:lnTo>
                  <a:pt x="97294" y="294157"/>
                </a:lnTo>
                <a:lnTo>
                  <a:pt x="96939" y="294563"/>
                </a:lnTo>
                <a:lnTo>
                  <a:pt x="92722" y="291731"/>
                </a:lnTo>
                <a:lnTo>
                  <a:pt x="88392" y="289064"/>
                </a:lnTo>
                <a:lnTo>
                  <a:pt x="79984" y="282778"/>
                </a:lnTo>
                <a:lnTo>
                  <a:pt x="75895" y="279158"/>
                </a:lnTo>
                <a:lnTo>
                  <a:pt x="71920" y="274916"/>
                </a:lnTo>
                <a:lnTo>
                  <a:pt x="76606" y="274916"/>
                </a:lnTo>
                <a:lnTo>
                  <a:pt x="81280" y="274866"/>
                </a:lnTo>
                <a:lnTo>
                  <a:pt x="86487" y="274993"/>
                </a:lnTo>
                <a:lnTo>
                  <a:pt x="87160" y="275666"/>
                </a:lnTo>
                <a:lnTo>
                  <a:pt x="90817" y="282282"/>
                </a:lnTo>
                <a:lnTo>
                  <a:pt x="94081" y="288302"/>
                </a:lnTo>
                <a:lnTo>
                  <a:pt x="97294" y="294157"/>
                </a:lnTo>
                <a:lnTo>
                  <a:pt x="97294" y="224218"/>
                </a:lnTo>
                <a:lnTo>
                  <a:pt x="96862" y="222694"/>
                </a:lnTo>
                <a:lnTo>
                  <a:pt x="70192" y="222694"/>
                </a:lnTo>
                <a:lnTo>
                  <a:pt x="76250" y="248589"/>
                </a:lnTo>
                <a:lnTo>
                  <a:pt x="75438" y="248691"/>
                </a:lnTo>
                <a:lnTo>
                  <a:pt x="74752" y="248831"/>
                </a:lnTo>
                <a:lnTo>
                  <a:pt x="58559" y="249034"/>
                </a:lnTo>
                <a:lnTo>
                  <a:pt x="49822" y="248920"/>
                </a:lnTo>
                <a:lnTo>
                  <a:pt x="48463" y="247853"/>
                </a:lnTo>
                <a:lnTo>
                  <a:pt x="44018" y="239585"/>
                </a:lnTo>
                <a:lnTo>
                  <a:pt x="40271" y="232156"/>
                </a:lnTo>
                <a:lnTo>
                  <a:pt x="35928" y="223913"/>
                </a:lnTo>
                <a:lnTo>
                  <a:pt x="34912" y="222694"/>
                </a:lnTo>
                <a:lnTo>
                  <a:pt x="21120" y="222567"/>
                </a:lnTo>
                <a:lnTo>
                  <a:pt x="8039" y="222580"/>
                </a:lnTo>
                <a:lnTo>
                  <a:pt x="25196" y="259791"/>
                </a:lnTo>
                <a:lnTo>
                  <a:pt x="52387" y="293116"/>
                </a:lnTo>
                <a:lnTo>
                  <a:pt x="88442" y="319582"/>
                </a:lnTo>
                <a:lnTo>
                  <a:pt x="132207" y="336194"/>
                </a:lnTo>
                <a:lnTo>
                  <a:pt x="182524" y="339991"/>
                </a:lnTo>
                <a:lnTo>
                  <a:pt x="233680" y="328155"/>
                </a:lnTo>
                <a:lnTo>
                  <a:pt x="257048" y="314337"/>
                </a:lnTo>
                <a:lnTo>
                  <a:pt x="277380" y="302310"/>
                </a:lnTo>
                <a:lnTo>
                  <a:pt x="284340" y="294792"/>
                </a:lnTo>
                <a:lnTo>
                  <a:pt x="302793" y="274853"/>
                </a:lnTo>
                <a:lnTo>
                  <a:pt x="311035" y="265938"/>
                </a:lnTo>
                <a:lnTo>
                  <a:pt x="318617" y="250291"/>
                </a:lnTo>
                <a:lnTo>
                  <a:pt x="332028" y="222631"/>
                </a:lnTo>
                <a:close/>
              </a:path>
              <a:path w="342900" h="340360">
                <a:moveTo>
                  <a:pt x="332143" y="117271"/>
                </a:moveTo>
                <a:lnTo>
                  <a:pt x="319900" y="90792"/>
                </a:lnTo>
                <a:lnTo>
                  <a:pt x="314769" y="79705"/>
                </a:lnTo>
                <a:lnTo>
                  <a:pt x="302818" y="65125"/>
                </a:lnTo>
                <a:lnTo>
                  <a:pt x="287337" y="46228"/>
                </a:lnTo>
                <a:lnTo>
                  <a:pt x="285699" y="45034"/>
                </a:lnTo>
                <a:lnTo>
                  <a:pt x="268516" y="32550"/>
                </a:lnTo>
                <a:lnTo>
                  <a:pt x="268516" y="64109"/>
                </a:lnTo>
                <a:lnTo>
                  <a:pt x="268147" y="65036"/>
                </a:lnTo>
                <a:lnTo>
                  <a:pt x="263791" y="65036"/>
                </a:lnTo>
                <a:lnTo>
                  <a:pt x="259422" y="65125"/>
                </a:lnTo>
                <a:lnTo>
                  <a:pt x="257683" y="65062"/>
                </a:lnTo>
                <a:lnTo>
                  <a:pt x="243471" y="45034"/>
                </a:lnTo>
                <a:lnTo>
                  <a:pt x="268478" y="63677"/>
                </a:lnTo>
                <a:lnTo>
                  <a:pt x="268516" y="64109"/>
                </a:lnTo>
                <a:lnTo>
                  <a:pt x="268516" y="32550"/>
                </a:lnTo>
                <a:lnTo>
                  <a:pt x="259092" y="25692"/>
                </a:lnTo>
                <a:lnTo>
                  <a:pt x="250990" y="19812"/>
                </a:lnTo>
                <a:lnTo>
                  <a:pt x="223126" y="9448"/>
                </a:lnTo>
                <a:lnTo>
                  <a:pt x="223126" y="64820"/>
                </a:lnTo>
                <a:lnTo>
                  <a:pt x="116878" y="64820"/>
                </a:lnTo>
                <a:lnTo>
                  <a:pt x="146913" y="32258"/>
                </a:lnTo>
                <a:lnTo>
                  <a:pt x="174421" y="25692"/>
                </a:lnTo>
                <a:lnTo>
                  <a:pt x="181254" y="26962"/>
                </a:lnTo>
                <a:lnTo>
                  <a:pt x="217652" y="55702"/>
                </a:lnTo>
                <a:lnTo>
                  <a:pt x="222948" y="64414"/>
                </a:lnTo>
                <a:lnTo>
                  <a:pt x="223126" y="64820"/>
                </a:lnTo>
                <a:lnTo>
                  <a:pt x="223126" y="9448"/>
                </a:lnTo>
                <a:lnTo>
                  <a:pt x="206895" y="3403"/>
                </a:lnTo>
                <a:lnTo>
                  <a:pt x="156222" y="0"/>
                </a:lnTo>
                <a:lnTo>
                  <a:pt x="103962" y="12687"/>
                </a:lnTo>
                <a:lnTo>
                  <a:pt x="97383" y="16738"/>
                </a:lnTo>
                <a:lnTo>
                  <a:pt x="97383" y="45593"/>
                </a:lnTo>
                <a:lnTo>
                  <a:pt x="94043" y="51676"/>
                </a:lnTo>
                <a:lnTo>
                  <a:pt x="90741" y="57785"/>
                </a:lnTo>
                <a:lnTo>
                  <a:pt x="86995" y="64414"/>
                </a:lnTo>
                <a:lnTo>
                  <a:pt x="86017" y="64947"/>
                </a:lnTo>
                <a:lnTo>
                  <a:pt x="80987" y="65062"/>
                </a:lnTo>
                <a:lnTo>
                  <a:pt x="76619" y="65011"/>
                </a:lnTo>
                <a:lnTo>
                  <a:pt x="72250" y="65011"/>
                </a:lnTo>
                <a:lnTo>
                  <a:pt x="71767" y="64109"/>
                </a:lnTo>
                <a:lnTo>
                  <a:pt x="71666" y="63792"/>
                </a:lnTo>
                <a:lnTo>
                  <a:pt x="96799" y="44919"/>
                </a:lnTo>
                <a:lnTo>
                  <a:pt x="97383" y="45593"/>
                </a:lnTo>
                <a:lnTo>
                  <a:pt x="97383" y="16738"/>
                </a:lnTo>
                <a:lnTo>
                  <a:pt x="60553" y="39344"/>
                </a:lnTo>
                <a:lnTo>
                  <a:pt x="27990" y="75615"/>
                </a:lnTo>
                <a:lnTo>
                  <a:pt x="8255" y="117195"/>
                </a:lnTo>
                <a:lnTo>
                  <a:pt x="34747" y="117195"/>
                </a:lnTo>
                <a:lnTo>
                  <a:pt x="44792" y="98755"/>
                </a:lnTo>
                <a:lnTo>
                  <a:pt x="48577" y="91973"/>
                </a:lnTo>
                <a:lnTo>
                  <a:pt x="50076" y="91046"/>
                </a:lnTo>
                <a:lnTo>
                  <a:pt x="56832" y="90906"/>
                </a:lnTo>
                <a:lnTo>
                  <a:pt x="62560" y="91071"/>
                </a:lnTo>
                <a:lnTo>
                  <a:pt x="70954" y="91135"/>
                </a:lnTo>
                <a:lnTo>
                  <a:pt x="76314" y="91135"/>
                </a:lnTo>
                <a:lnTo>
                  <a:pt x="70167" y="117195"/>
                </a:lnTo>
                <a:lnTo>
                  <a:pt x="96888" y="117195"/>
                </a:lnTo>
                <a:lnTo>
                  <a:pt x="99060" y="109550"/>
                </a:lnTo>
                <a:lnTo>
                  <a:pt x="101307" y="102273"/>
                </a:lnTo>
                <a:lnTo>
                  <a:pt x="103873" y="91871"/>
                </a:lnTo>
                <a:lnTo>
                  <a:pt x="105092" y="91109"/>
                </a:lnTo>
                <a:lnTo>
                  <a:pt x="108229" y="91046"/>
                </a:lnTo>
                <a:lnTo>
                  <a:pt x="169989" y="91122"/>
                </a:lnTo>
                <a:lnTo>
                  <a:pt x="223723" y="91046"/>
                </a:lnTo>
                <a:lnTo>
                  <a:pt x="234975" y="91046"/>
                </a:lnTo>
                <a:lnTo>
                  <a:pt x="236372" y="91973"/>
                </a:lnTo>
                <a:lnTo>
                  <a:pt x="239052" y="102463"/>
                </a:lnTo>
                <a:lnTo>
                  <a:pt x="241249" y="109816"/>
                </a:lnTo>
                <a:lnTo>
                  <a:pt x="243281" y="117068"/>
                </a:lnTo>
                <a:lnTo>
                  <a:pt x="270040" y="117068"/>
                </a:lnTo>
                <a:lnTo>
                  <a:pt x="263855" y="91109"/>
                </a:lnTo>
                <a:lnTo>
                  <a:pt x="274459" y="91109"/>
                </a:lnTo>
                <a:lnTo>
                  <a:pt x="281051" y="91376"/>
                </a:lnTo>
                <a:lnTo>
                  <a:pt x="285292" y="91109"/>
                </a:lnTo>
                <a:lnTo>
                  <a:pt x="285483" y="91097"/>
                </a:lnTo>
                <a:lnTo>
                  <a:pt x="286715" y="91020"/>
                </a:lnTo>
                <a:lnTo>
                  <a:pt x="288531" y="90906"/>
                </a:lnTo>
                <a:lnTo>
                  <a:pt x="290360" y="90792"/>
                </a:lnTo>
                <a:lnTo>
                  <a:pt x="291744" y="91541"/>
                </a:lnTo>
                <a:lnTo>
                  <a:pt x="297294" y="102463"/>
                </a:lnTo>
                <a:lnTo>
                  <a:pt x="300139" y="107975"/>
                </a:lnTo>
                <a:lnTo>
                  <a:pt x="304317" y="115900"/>
                </a:lnTo>
                <a:lnTo>
                  <a:pt x="305282" y="117157"/>
                </a:lnTo>
                <a:lnTo>
                  <a:pt x="319049" y="117284"/>
                </a:lnTo>
                <a:lnTo>
                  <a:pt x="332143" y="117271"/>
                </a:lnTo>
                <a:close/>
              </a:path>
              <a:path w="342900" h="340360">
                <a:moveTo>
                  <a:pt x="342468" y="142735"/>
                </a:moveTo>
                <a:lnTo>
                  <a:pt x="340207" y="142100"/>
                </a:lnTo>
                <a:lnTo>
                  <a:pt x="322376" y="142646"/>
                </a:lnTo>
                <a:lnTo>
                  <a:pt x="315239" y="161124"/>
                </a:lnTo>
                <a:lnTo>
                  <a:pt x="312839" y="167195"/>
                </a:lnTo>
                <a:lnTo>
                  <a:pt x="295706" y="142582"/>
                </a:lnTo>
                <a:lnTo>
                  <a:pt x="281571" y="142252"/>
                </a:lnTo>
                <a:lnTo>
                  <a:pt x="279730" y="143510"/>
                </a:lnTo>
                <a:lnTo>
                  <a:pt x="275310" y="154000"/>
                </a:lnTo>
                <a:lnTo>
                  <a:pt x="272224" y="161124"/>
                </a:lnTo>
                <a:lnTo>
                  <a:pt x="254533" y="143484"/>
                </a:lnTo>
                <a:lnTo>
                  <a:pt x="253263" y="142519"/>
                </a:lnTo>
                <a:lnTo>
                  <a:pt x="252704" y="142087"/>
                </a:lnTo>
                <a:lnTo>
                  <a:pt x="246189" y="142519"/>
                </a:lnTo>
                <a:lnTo>
                  <a:pt x="243205" y="142367"/>
                </a:lnTo>
                <a:lnTo>
                  <a:pt x="235585" y="142443"/>
                </a:lnTo>
                <a:lnTo>
                  <a:pt x="234480" y="144068"/>
                </a:lnTo>
                <a:lnTo>
                  <a:pt x="244716" y="169214"/>
                </a:lnTo>
                <a:lnTo>
                  <a:pt x="248983" y="179603"/>
                </a:lnTo>
                <a:lnTo>
                  <a:pt x="253301" y="189979"/>
                </a:lnTo>
                <a:lnTo>
                  <a:pt x="256641" y="197942"/>
                </a:lnTo>
                <a:lnTo>
                  <a:pt x="271208" y="198501"/>
                </a:lnTo>
                <a:lnTo>
                  <a:pt x="273913" y="196684"/>
                </a:lnTo>
                <a:lnTo>
                  <a:pt x="275856" y="191846"/>
                </a:lnTo>
                <a:lnTo>
                  <a:pt x="278587" y="185394"/>
                </a:lnTo>
                <a:lnTo>
                  <a:pt x="281520" y="178981"/>
                </a:lnTo>
                <a:lnTo>
                  <a:pt x="283006" y="175818"/>
                </a:lnTo>
                <a:lnTo>
                  <a:pt x="287655" y="165950"/>
                </a:lnTo>
                <a:lnTo>
                  <a:pt x="290918" y="173405"/>
                </a:lnTo>
                <a:lnTo>
                  <a:pt x="293903" y="180479"/>
                </a:lnTo>
                <a:lnTo>
                  <a:pt x="297103" y="187477"/>
                </a:lnTo>
                <a:lnTo>
                  <a:pt x="299910" y="194183"/>
                </a:lnTo>
                <a:lnTo>
                  <a:pt x="301828" y="197294"/>
                </a:lnTo>
                <a:lnTo>
                  <a:pt x="305409" y="198183"/>
                </a:lnTo>
                <a:lnTo>
                  <a:pt x="316357" y="198196"/>
                </a:lnTo>
                <a:lnTo>
                  <a:pt x="318211" y="197192"/>
                </a:lnTo>
                <a:lnTo>
                  <a:pt x="324180" y="183375"/>
                </a:lnTo>
                <a:lnTo>
                  <a:pt x="327685" y="175323"/>
                </a:lnTo>
                <a:lnTo>
                  <a:pt x="328879" y="172580"/>
                </a:lnTo>
                <a:lnTo>
                  <a:pt x="334073" y="160947"/>
                </a:lnTo>
                <a:lnTo>
                  <a:pt x="338569" y="151142"/>
                </a:lnTo>
                <a:lnTo>
                  <a:pt x="342468" y="142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60870" y="11645"/>
            <a:ext cx="2331720" cy="1591310"/>
            <a:chOff x="6760870" y="11645"/>
            <a:chExt cx="2331720" cy="1591310"/>
          </a:xfrm>
        </p:grpSpPr>
        <p:sp>
          <p:nvSpPr>
            <p:cNvPr id="3" name="object 3"/>
            <p:cNvSpPr/>
            <p:nvPr/>
          </p:nvSpPr>
          <p:spPr>
            <a:xfrm>
              <a:off x="6760870" y="11645"/>
              <a:ext cx="2331720" cy="1591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6967994" y="214303"/>
              <a:ext cx="1927225" cy="12215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/>
          <p:nvPr/>
        </p:nvSpPr>
        <p:spPr>
          <a:xfrm>
            <a:off x="492759" y="129603"/>
            <a:ext cx="1536916" cy="18843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7439" y="742175"/>
            <a:ext cx="1488440" cy="8039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8640" marR="379730" indent="-302895">
              <a:lnSpc>
                <a:spcPct val="100899"/>
              </a:lnSpc>
              <a:spcBef>
                <a:spcPts val="95"/>
              </a:spcBef>
            </a:pPr>
            <a:r>
              <a:rPr dirty="0" sz="1600" spc="30" b="1">
                <a:solidFill>
                  <a:srgbClr val="FF0000"/>
                </a:solidFill>
                <a:latin typeface="Arial"/>
                <a:cs typeface="Arial"/>
              </a:rPr>
              <a:t>OFFRES  </a:t>
            </a:r>
            <a:r>
              <a:rPr dirty="0" sz="1600" spc="9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600" spc="35" b="1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dirty="0" sz="1600" spc="110" b="1">
                <a:solidFill>
                  <a:srgbClr val="FF0000"/>
                </a:solidFill>
                <a:latin typeface="Arial"/>
                <a:cs typeface="Arial"/>
              </a:rPr>
              <a:t>ORM</a:t>
            </a:r>
            <a:r>
              <a:rPr dirty="0" sz="1600" spc="40" b="1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z="1600" spc="65" b="1">
                <a:solidFill>
                  <a:srgbClr val="FF0000"/>
                </a:solidFill>
                <a:latin typeface="Arial"/>
                <a:cs typeface="Arial"/>
              </a:rPr>
              <a:t>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6436" y="2675805"/>
            <a:ext cx="248729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10">
                <a:latin typeface="Verdana"/>
                <a:cs typeface="Verdana"/>
              </a:rPr>
              <a:t>C</a:t>
            </a:r>
            <a:r>
              <a:rPr dirty="0" sz="1800" spc="35">
                <a:latin typeface="Verdana"/>
                <a:cs typeface="Verdana"/>
              </a:rPr>
              <a:t>omptabili</a:t>
            </a:r>
            <a:r>
              <a:rPr dirty="0" sz="1800" spc="-10">
                <a:latin typeface="Verdana"/>
                <a:cs typeface="Verdana"/>
              </a:rPr>
              <a:t>t</a:t>
            </a:r>
            <a:r>
              <a:rPr dirty="0" sz="1800" spc="25">
                <a:latin typeface="Verdana"/>
                <a:cs typeface="Verdana"/>
              </a:rPr>
              <a:t>é</a:t>
            </a:r>
            <a:r>
              <a:rPr dirty="0" sz="1800" spc="-125">
                <a:latin typeface="Verdana"/>
                <a:cs typeface="Verdana"/>
              </a:rPr>
              <a:t>-</a:t>
            </a:r>
            <a:r>
              <a:rPr dirty="0" sz="1800" spc="10">
                <a:latin typeface="Verdana"/>
                <a:cs typeface="Verdana"/>
              </a:rPr>
              <a:t>Gestion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361" y="3381409"/>
            <a:ext cx="425022" cy="4250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4586" y="3484807"/>
            <a:ext cx="283337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40">
                <a:latin typeface="Verdana"/>
                <a:cs typeface="Verdana"/>
              </a:rPr>
              <a:t>Commerce</a:t>
            </a:r>
            <a:r>
              <a:rPr dirty="0" sz="1800" spc="-200">
                <a:latin typeface="Verdana"/>
                <a:cs typeface="Verdana"/>
              </a:rPr>
              <a:t> </a:t>
            </a:r>
            <a:r>
              <a:rPr dirty="0" sz="1800" spc="10">
                <a:latin typeface="Verdana"/>
                <a:cs typeface="Verdana"/>
              </a:rPr>
              <a:t>international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76693" y="2670265"/>
            <a:ext cx="217741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60">
                <a:latin typeface="Verdana"/>
                <a:cs typeface="Verdana"/>
              </a:rPr>
              <a:t>Banque</a:t>
            </a:r>
            <a:r>
              <a:rPr dirty="0" sz="1800" spc="-229">
                <a:latin typeface="Verdana"/>
                <a:cs typeface="Verdana"/>
              </a:rPr>
              <a:t> </a:t>
            </a:r>
            <a:r>
              <a:rPr dirty="0" sz="1800" spc="5">
                <a:latin typeface="Verdana"/>
                <a:cs typeface="Verdana"/>
              </a:rPr>
              <a:t>Assurance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23258" y="3487091"/>
            <a:ext cx="239585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-5">
                <a:latin typeface="Verdana"/>
                <a:cs typeface="Verdana"/>
              </a:rPr>
              <a:t>Transport</a:t>
            </a:r>
            <a:r>
              <a:rPr dirty="0" sz="1800" spc="-235">
                <a:latin typeface="Verdana"/>
                <a:cs typeface="Verdana"/>
              </a:rPr>
              <a:t> </a:t>
            </a:r>
            <a:r>
              <a:rPr dirty="0" sz="1800" spc="30">
                <a:latin typeface="Verdana"/>
                <a:cs typeface="Verdana"/>
              </a:rPr>
              <a:t>Logistique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51225" y="2705660"/>
            <a:ext cx="197485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10">
                <a:latin typeface="Verdana"/>
                <a:cs typeface="Verdana"/>
              </a:rPr>
              <a:t>Droit </a:t>
            </a:r>
            <a:r>
              <a:rPr dirty="0" sz="1800" spc="15">
                <a:latin typeface="Verdana"/>
                <a:cs typeface="Verdana"/>
              </a:rPr>
              <a:t>des</a:t>
            </a:r>
            <a:r>
              <a:rPr dirty="0" sz="1800" spc="-400">
                <a:latin typeface="Verdana"/>
                <a:cs typeface="Verdana"/>
              </a:rPr>
              <a:t> </a:t>
            </a:r>
            <a:r>
              <a:rPr dirty="0" sz="1800" spc="-20">
                <a:latin typeface="Verdana"/>
                <a:cs typeface="Verdana"/>
              </a:rPr>
              <a:t>Affaires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4062" y="3509698"/>
            <a:ext cx="170180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5">
                <a:latin typeface="Verdana"/>
                <a:cs typeface="Verdana"/>
              </a:rPr>
              <a:t>Entreprenariat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2036" y="4258017"/>
            <a:ext cx="3135630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30">
                <a:latin typeface="Verdana"/>
                <a:cs typeface="Verdana"/>
              </a:rPr>
              <a:t>Marketing</a:t>
            </a:r>
            <a:r>
              <a:rPr dirty="0" sz="1800" spc="-210">
                <a:latin typeface="Verdana"/>
                <a:cs typeface="Verdana"/>
              </a:rPr>
              <a:t> </a:t>
            </a:r>
            <a:r>
              <a:rPr dirty="0" sz="1800" spc="50">
                <a:latin typeface="Verdana"/>
                <a:cs typeface="Verdana"/>
              </a:rPr>
              <a:t>Communication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42308" y="1575734"/>
            <a:ext cx="948055" cy="475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50" spc="290" b="1">
                <a:solidFill>
                  <a:srgbClr val="FF0000"/>
                </a:solidFill>
                <a:latin typeface="Arial"/>
                <a:cs typeface="Arial"/>
              </a:rPr>
              <a:t>LMD</a:t>
            </a:r>
            <a:endParaRPr sz="29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5042" y="2630775"/>
            <a:ext cx="375860" cy="3758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735273" y="2525344"/>
            <a:ext cx="384810" cy="473709"/>
          </a:xfrm>
          <a:custGeom>
            <a:avLst/>
            <a:gdLst/>
            <a:ahLst/>
            <a:cxnLst/>
            <a:rect l="l" t="t" r="r" b="b"/>
            <a:pathLst>
              <a:path w="384810" h="473710">
                <a:moveTo>
                  <a:pt x="100482" y="272326"/>
                </a:moveTo>
                <a:lnTo>
                  <a:pt x="100228" y="263944"/>
                </a:lnTo>
                <a:lnTo>
                  <a:pt x="96659" y="263461"/>
                </a:lnTo>
                <a:lnTo>
                  <a:pt x="42227" y="263537"/>
                </a:lnTo>
                <a:lnTo>
                  <a:pt x="39192" y="265099"/>
                </a:lnTo>
                <a:lnTo>
                  <a:pt x="40220" y="270306"/>
                </a:lnTo>
                <a:lnTo>
                  <a:pt x="46951" y="273659"/>
                </a:lnTo>
                <a:lnTo>
                  <a:pt x="48907" y="273240"/>
                </a:lnTo>
                <a:lnTo>
                  <a:pt x="50787" y="273329"/>
                </a:lnTo>
                <a:lnTo>
                  <a:pt x="42913" y="415340"/>
                </a:lnTo>
                <a:lnTo>
                  <a:pt x="47434" y="419874"/>
                </a:lnTo>
                <a:lnTo>
                  <a:pt x="92697" y="419874"/>
                </a:lnTo>
                <a:lnTo>
                  <a:pt x="97358" y="415112"/>
                </a:lnTo>
                <a:lnTo>
                  <a:pt x="89192" y="273367"/>
                </a:lnTo>
                <a:lnTo>
                  <a:pt x="96939" y="272973"/>
                </a:lnTo>
                <a:lnTo>
                  <a:pt x="100482" y="272326"/>
                </a:lnTo>
                <a:close/>
              </a:path>
              <a:path w="384810" h="473710">
                <a:moveTo>
                  <a:pt x="175831" y="412978"/>
                </a:moveTo>
                <a:lnTo>
                  <a:pt x="173367" y="412381"/>
                </a:lnTo>
                <a:lnTo>
                  <a:pt x="171513" y="418934"/>
                </a:lnTo>
                <a:lnTo>
                  <a:pt x="174447" y="419709"/>
                </a:lnTo>
                <a:lnTo>
                  <a:pt x="175831" y="412978"/>
                </a:lnTo>
                <a:close/>
              </a:path>
              <a:path w="384810" h="473710">
                <a:moveTo>
                  <a:pt x="196773" y="412673"/>
                </a:moveTo>
                <a:lnTo>
                  <a:pt x="196583" y="402043"/>
                </a:lnTo>
                <a:lnTo>
                  <a:pt x="195770" y="401320"/>
                </a:lnTo>
                <a:lnTo>
                  <a:pt x="195237" y="400456"/>
                </a:lnTo>
                <a:lnTo>
                  <a:pt x="193675" y="402666"/>
                </a:lnTo>
                <a:lnTo>
                  <a:pt x="192582" y="417588"/>
                </a:lnTo>
                <a:lnTo>
                  <a:pt x="194094" y="419455"/>
                </a:lnTo>
                <a:lnTo>
                  <a:pt x="195122" y="419862"/>
                </a:lnTo>
                <a:lnTo>
                  <a:pt x="196659" y="418325"/>
                </a:lnTo>
                <a:lnTo>
                  <a:pt x="196773" y="412673"/>
                </a:lnTo>
                <a:close/>
              </a:path>
              <a:path w="384810" h="473710">
                <a:moveTo>
                  <a:pt x="208483" y="411403"/>
                </a:moveTo>
                <a:lnTo>
                  <a:pt x="208127" y="401993"/>
                </a:lnTo>
                <a:lnTo>
                  <a:pt x="206832" y="401320"/>
                </a:lnTo>
                <a:lnTo>
                  <a:pt x="206133" y="400621"/>
                </a:lnTo>
                <a:lnTo>
                  <a:pt x="205422" y="401510"/>
                </a:lnTo>
                <a:lnTo>
                  <a:pt x="204152" y="402386"/>
                </a:lnTo>
                <a:lnTo>
                  <a:pt x="203923" y="408393"/>
                </a:lnTo>
                <a:lnTo>
                  <a:pt x="204025" y="418604"/>
                </a:lnTo>
                <a:lnTo>
                  <a:pt x="205079" y="419188"/>
                </a:lnTo>
                <a:lnTo>
                  <a:pt x="206133" y="418033"/>
                </a:lnTo>
                <a:lnTo>
                  <a:pt x="207987" y="416941"/>
                </a:lnTo>
                <a:lnTo>
                  <a:pt x="208483" y="411403"/>
                </a:lnTo>
                <a:close/>
              </a:path>
              <a:path w="384810" h="473710">
                <a:moveTo>
                  <a:pt x="215011" y="266712"/>
                </a:moveTo>
                <a:lnTo>
                  <a:pt x="209473" y="263029"/>
                </a:lnTo>
                <a:lnTo>
                  <a:pt x="207721" y="263448"/>
                </a:lnTo>
                <a:lnTo>
                  <a:pt x="164807" y="263461"/>
                </a:lnTo>
                <a:lnTo>
                  <a:pt x="161734" y="262966"/>
                </a:lnTo>
                <a:lnTo>
                  <a:pt x="157251" y="264375"/>
                </a:lnTo>
                <a:lnTo>
                  <a:pt x="155067" y="266674"/>
                </a:lnTo>
                <a:lnTo>
                  <a:pt x="154597" y="269709"/>
                </a:lnTo>
                <a:lnTo>
                  <a:pt x="157162" y="271945"/>
                </a:lnTo>
                <a:lnTo>
                  <a:pt x="160693" y="273583"/>
                </a:lnTo>
                <a:lnTo>
                  <a:pt x="163017" y="273164"/>
                </a:lnTo>
                <a:lnTo>
                  <a:pt x="165442" y="273316"/>
                </a:lnTo>
                <a:lnTo>
                  <a:pt x="165569" y="278574"/>
                </a:lnTo>
                <a:lnTo>
                  <a:pt x="159461" y="385419"/>
                </a:lnTo>
                <a:lnTo>
                  <a:pt x="163791" y="387172"/>
                </a:lnTo>
                <a:lnTo>
                  <a:pt x="162433" y="390410"/>
                </a:lnTo>
                <a:lnTo>
                  <a:pt x="162521" y="416661"/>
                </a:lnTo>
                <a:lnTo>
                  <a:pt x="169976" y="410032"/>
                </a:lnTo>
                <a:lnTo>
                  <a:pt x="174434" y="405688"/>
                </a:lnTo>
                <a:lnTo>
                  <a:pt x="175056" y="404253"/>
                </a:lnTo>
                <a:lnTo>
                  <a:pt x="175514" y="402310"/>
                </a:lnTo>
                <a:lnTo>
                  <a:pt x="174713" y="401002"/>
                </a:lnTo>
                <a:lnTo>
                  <a:pt x="173443" y="400558"/>
                </a:lnTo>
                <a:lnTo>
                  <a:pt x="171869" y="401129"/>
                </a:lnTo>
                <a:lnTo>
                  <a:pt x="170459" y="406285"/>
                </a:lnTo>
                <a:lnTo>
                  <a:pt x="167297" y="404520"/>
                </a:lnTo>
                <a:lnTo>
                  <a:pt x="164465" y="404215"/>
                </a:lnTo>
                <a:lnTo>
                  <a:pt x="164299" y="397802"/>
                </a:lnTo>
                <a:lnTo>
                  <a:pt x="166560" y="394677"/>
                </a:lnTo>
                <a:lnTo>
                  <a:pt x="177825" y="393230"/>
                </a:lnTo>
                <a:lnTo>
                  <a:pt x="181444" y="395478"/>
                </a:lnTo>
                <a:lnTo>
                  <a:pt x="183007" y="405942"/>
                </a:lnTo>
                <a:lnTo>
                  <a:pt x="182537" y="410514"/>
                </a:lnTo>
                <a:lnTo>
                  <a:pt x="182968" y="416623"/>
                </a:lnTo>
                <a:lnTo>
                  <a:pt x="183921" y="418185"/>
                </a:lnTo>
                <a:lnTo>
                  <a:pt x="184492" y="419785"/>
                </a:lnTo>
                <a:lnTo>
                  <a:pt x="185712" y="416598"/>
                </a:lnTo>
                <a:lnTo>
                  <a:pt x="186347" y="414045"/>
                </a:lnTo>
                <a:lnTo>
                  <a:pt x="186169" y="413029"/>
                </a:lnTo>
                <a:lnTo>
                  <a:pt x="186169" y="393573"/>
                </a:lnTo>
                <a:lnTo>
                  <a:pt x="195084" y="395503"/>
                </a:lnTo>
                <a:lnTo>
                  <a:pt x="197777" y="392442"/>
                </a:lnTo>
                <a:lnTo>
                  <a:pt x="201117" y="393611"/>
                </a:lnTo>
                <a:lnTo>
                  <a:pt x="204190" y="397471"/>
                </a:lnTo>
                <a:lnTo>
                  <a:pt x="206451" y="394195"/>
                </a:lnTo>
                <a:lnTo>
                  <a:pt x="211353" y="394550"/>
                </a:lnTo>
                <a:lnTo>
                  <a:pt x="209143" y="361988"/>
                </a:lnTo>
                <a:lnTo>
                  <a:pt x="204292" y="279273"/>
                </a:lnTo>
                <a:lnTo>
                  <a:pt x="204431" y="273265"/>
                </a:lnTo>
                <a:lnTo>
                  <a:pt x="206794" y="273164"/>
                </a:lnTo>
                <a:lnTo>
                  <a:pt x="209016" y="273646"/>
                </a:lnTo>
                <a:lnTo>
                  <a:pt x="212445" y="271881"/>
                </a:lnTo>
                <a:lnTo>
                  <a:pt x="214947" y="269849"/>
                </a:lnTo>
                <a:lnTo>
                  <a:pt x="215011" y="266712"/>
                </a:lnTo>
                <a:close/>
              </a:path>
              <a:path w="384810" h="473710">
                <a:moveTo>
                  <a:pt x="330073" y="266712"/>
                </a:moveTo>
                <a:lnTo>
                  <a:pt x="327418" y="264718"/>
                </a:lnTo>
                <a:lnTo>
                  <a:pt x="324383" y="263055"/>
                </a:lnTo>
                <a:lnTo>
                  <a:pt x="322503" y="263461"/>
                </a:lnTo>
                <a:lnTo>
                  <a:pt x="283921" y="263461"/>
                </a:lnTo>
                <a:lnTo>
                  <a:pt x="279196" y="263055"/>
                </a:lnTo>
                <a:lnTo>
                  <a:pt x="272707" y="264020"/>
                </a:lnTo>
                <a:lnTo>
                  <a:pt x="271119" y="266636"/>
                </a:lnTo>
                <a:lnTo>
                  <a:pt x="269379" y="268185"/>
                </a:lnTo>
                <a:lnTo>
                  <a:pt x="271094" y="269811"/>
                </a:lnTo>
                <a:lnTo>
                  <a:pt x="272567" y="271856"/>
                </a:lnTo>
                <a:lnTo>
                  <a:pt x="276085" y="273710"/>
                </a:lnTo>
                <a:lnTo>
                  <a:pt x="278257" y="273240"/>
                </a:lnTo>
                <a:lnTo>
                  <a:pt x="280466" y="273354"/>
                </a:lnTo>
                <a:lnTo>
                  <a:pt x="280530" y="276491"/>
                </a:lnTo>
                <a:lnTo>
                  <a:pt x="272529" y="415175"/>
                </a:lnTo>
                <a:lnTo>
                  <a:pt x="277177" y="419874"/>
                </a:lnTo>
                <a:lnTo>
                  <a:pt x="322351" y="419862"/>
                </a:lnTo>
                <a:lnTo>
                  <a:pt x="326898" y="415163"/>
                </a:lnTo>
                <a:lnTo>
                  <a:pt x="326415" y="401269"/>
                </a:lnTo>
                <a:lnTo>
                  <a:pt x="325970" y="395973"/>
                </a:lnTo>
                <a:lnTo>
                  <a:pt x="318947" y="273342"/>
                </a:lnTo>
                <a:lnTo>
                  <a:pt x="321652" y="273177"/>
                </a:lnTo>
                <a:lnTo>
                  <a:pt x="324027" y="273646"/>
                </a:lnTo>
                <a:lnTo>
                  <a:pt x="327558" y="271830"/>
                </a:lnTo>
                <a:lnTo>
                  <a:pt x="329666" y="269760"/>
                </a:lnTo>
                <a:lnTo>
                  <a:pt x="330073" y="266712"/>
                </a:lnTo>
                <a:close/>
              </a:path>
              <a:path w="384810" h="473710">
                <a:moveTo>
                  <a:pt x="346405" y="238086"/>
                </a:moveTo>
                <a:lnTo>
                  <a:pt x="330631" y="226809"/>
                </a:lnTo>
                <a:lnTo>
                  <a:pt x="258838" y="175666"/>
                </a:lnTo>
                <a:lnTo>
                  <a:pt x="223266" y="150329"/>
                </a:lnTo>
                <a:lnTo>
                  <a:pt x="210464" y="141173"/>
                </a:lnTo>
                <a:lnTo>
                  <a:pt x="207987" y="139407"/>
                </a:lnTo>
                <a:lnTo>
                  <a:pt x="207987" y="192468"/>
                </a:lnTo>
                <a:lnTo>
                  <a:pt x="206616" y="209473"/>
                </a:lnTo>
                <a:lnTo>
                  <a:pt x="202222" y="214744"/>
                </a:lnTo>
                <a:lnTo>
                  <a:pt x="193230" y="218427"/>
                </a:lnTo>
                <a:lnTo>
                  <a:pt x="192138" y="220827"/>
                </a:lnTo>
                <a:lnTo>
                  <a:pt x="191046" y="223456"/>
                </a:lnTo>
                <a:lnTo>
                  <a:pt x="191338" y="225018"/>
                </a:lnTo>
                <a:lnTo>
                  <a:pt x="191249" y="226809"/>
                </a:lnTo>
                <a:lnTo>
                  <a:pt x="179222" y="226809"/>
                </a:lnTo>
                <a:lnTo>
                  <a:pt x="179057" y="226618"/>
                </a:lnTo>
                <a:lnTo>
                  <a:pt x="178638" y="226352"/>
                </a:lnTo>
                <a:lnTo>
                  <a:pt x="179374" y="220827"/>
                </a:lnTo>
                <a:lnTo>
                  <a:pt x="177038" y="218135"/>
                </a:lnTo>
                <a:lnTo>
                  <a:pt x="164719" y="212585"/>
                </a:lnTo>
                <a:lnTo>
                  <a:pt x="162407" y="205689"/>
                </a:lnTo>
                <a:lnTo>
                  <a:pt x="162534" y="195148"/>
                </a:lnTo>
                <a:lnTo>
                  <a:pt x="163677" y="193738"/>
                </a:lnTo>
                <a:lnTo>
                  <a:pt x="169799" y="194017"/>
                </a:lnTo>
                <a:lnTo>
                  <a:pt x="172986" y="193903"/>
                </a:lnTo>
                <a:lnTo>
                  <a:pt x="176453" y="193903"/>
                </a:lnTo>
                <a:lnTo>
                  <a:pt x="176695" y="196380"/>
                </a:lnTo>
                <a:lnTo>
                  <a:pt x="176390" y="198221"/>
                </a:lnTo>
                <a:lnTo>
                  <a:pt x="178333" y="201676"/>
                </a:lnTo>
                <a:lnTo>
                  <a:pt x="179971" y="204825"/>
                </a:lnTo>
                <a:lnTo>
                  <a:pt x="184835" y="205689"/>
                </a:lnTo>
                <a:lnTo>
                  <a:pt x="188658" y="205003"/>
                </a:lnTo>
                <a:lnTo>
                  <a:pt x="194221" y="201434"/>
                </a:lnTo>
                <a:lnTo>
                  <a:pt x="193141" y="196164"/>
                </a:lnTo>
                <a:lnTo>
                  <a:pt x="189268" y="193903"/>
                </a:lnTo>
                <a:lnTo>
                  <a:pt x="188988" y="193738"/>
                </a:lnTo>
                <a:lnTo>
                  <a:pt x="186829" y="192468"/>
                </a:lnTo>
                <a:lnTo>
                  <a:pt x="183756" y="191401"/>
                </a:lnTo>
                <a:lnTo>
                  <a:pt x="180759" y="190271"/>
                </a:lnTo>
                <a:lnTo>
                  <a:pt x="172339" y="185661"/>
                </a:lnTo>
                <a:lnTo>
                  <a:pt x="166801" y="179489"/>
                </a:lnTo>
                <a:lnTo>
                  <a:pt x="164452" y="172085"/>
                </a:lnTo>
                <a:lnTo>
                  <a:pt x="165633" y="163779"/>
                </a:lnTo>
                <a:lnTo>
                  <a:pt x="167119" y="159575"/>
                </a:lnTo>
                <a:lnTo>
                  <a:pt x="170459" y="155105"/>
                </a:lnTo>
                <a:lnTo>
                  <a:pt x="178422" y="150380"/>
                </a:lnTo>
                <a:lnTo>
                  <a:pt x="179819" y="147866"/>
                </a:lnTo>
                <a:lnTo>
                  <a:pt x="179171" y="142887"/>
                </a:lnTo>
                <a:lnTo>
                  <a:pt x="179362" y="142240"/>
                </a:lnTo>
                <a:lnTo>
                  <a:pt x="179489" y="141173"/>
                </a:lnTo>
                <a:lnTo>
                  <a:pt x="191579" y="141173"/>
                </a:lnTo>
                <a:lnTo>
                  <a:pt x="191770" y="141363"/>
                </a:lnTo>
                <a:lnTo>
                  <a:pt x="191985" y="141516"/>
                </a:lnTo>
                <a:lnTo>
                  <a:pt x="189217" y="151434"/>
                </a:lnTo>
                <a:lnTo>
                  <a:pt x="199542" y="152603"/>
                </a:lnTo>
                <a:lnTo>
                  <a:pt x="206260" y="163550"/>
                </a:lnTo>
                <a:lnTo>
                  <a:pt x="207238" y="169252"/>
                </a:lnTo>
                <a:lnTo>
                  <a:pt x="206679" y="175666"/>
                </a:lnTo>
                <a:lnTo>
                  <a:pt x="192862" y="175666"/>
                </a:lnTo>
                <a:lnTo>
                  <a:pt x="191249" y="166382"/>
                </a:lnTo>
                <a:lnTo>
                  <a:pt x="190068" y="166497"/>
                </a:lnTo>
                <a:lnTo>
                  <a:pt x="189522" y="171411"/>
                </a:lnTo>
                <a:lnTo>
                  <a:pt x="180225" y="171411"/>
                </a:lnTo>
                <a:lnTo>
                  <a:pt x="179666" y="173164"/>
                </a:lnTo>
                <a:lnTo>
                  <a:pt x="181571" y="174358"/>
                </a:lnTo>
                <a:lnTo>
                  <a:pt x="183362" y="175768"/>
                </a:lnTo>
                <a:lnTo>
                  <a:pt x="189153" y="178498"/>
                </a:lnTo>
                <a:lnTo>
                  <a:pt x="193179" y="179743"/>
                </a:lnTo>
                <a:lnTo>
                  <a:pt x="204609" y="185801"/>
                </a:lnTo>
                <a:lnTo>
                  <a:pt x="207987" y="192468"/>
                </a:lnTo>
                <a:lnTo>
                  <a:pt x="207987" y="139407"/>
                </a:lnTo>
                <a:lnTo>
                  <a:pt x="186029" y="123723"/>
                </a:lnTo>
                <a:lnTo>
                  <a:pt x="184010" y="123545"/>
                </a:lnTo>
                <a:lnTo>
                  <a:pt x="146481" y="150380"/>
                </a:lnTo>
                <a:lnTo>
                  <a:pt x="28257" y="234619"/>
                </a:lnTo>
                <a:lnTo>
                  <a:pt x="23368" y="238086"/>
                </a:lnTo>
                <a:lnTo>
                  <a:pt x="346405" y="238086"/>
                </a:lnTo>
                <a:close/>
              </a:path>
              <a:path w="384810" h="473710">
                <a:moveTo>
                  <a:pt x="347624" y="464985"/>
                </a:moveTo>
                <a:lnTo>
                  <a:pt x="346265" y="448538"/>
                </a:lnTo>
                <a:lnTo>
                  <a:pt x="339686" y="443217"/>
                </a:lnTo>
                <a:lnTo>
                  <a:pt x="37782" y="443153"/>
                </a:lnTo>
                <a:lnTo>
                  <a:pt x="28765" y="444233"/>
                </a:lnTo>
                <a:lnTo>
                  <a:pt x="23215" y="450164"/>
                </a:lnTo>
                <a:lnTo>
                  <a:pt x="22479" y="465315"/>
                </a:lnTo>
                <a:lnTo>
                  <a:pt x="27330" y="471601"/>
                </a:lnTo>
                <a:lnTo>
                  <a:pt x="37058" y="473456"/>
                </a:lnTo>
                <a:lnTo>
                  <a:pt x="332587" y="473481"/>
                </a:lnTo>
                <a:lnTo>
                  <a:pt x="342239" y="471919"/>
                </a:lnTo>
                <a:lnTo>
                  <a:pt x="347624" y="464985"/>
                </a:lnTo>
                <a:close/>
              </a:path>
              <a:path w="384810" h="473710">
                <a:moveTo>
                  <a:pt x="384771" y="47205"/>
                </a:moveTo>
                <a:lnTo>
                  <a:pt x="378472" y="41617"/>
                </a:lnTo>
                <a:lnTo>
                  <a:pt x="364718" y="43205"/>
                </a:lnTo>
                <a:lnTo>
                  <a:pt x="359854" y="44373"/>
                </a:lnTo>
                <a:lnTo>
                  <a:pt x="354965" y="45275"/>
                </a:lnTo>
                <a:lnTo>
                  <a:pt x="330771" y="48056"/>
                </a:lnTo>
                <a:lnTo>
                  <a:pt x="307073" y="47155"/>
                </a:lnTo>
                <a:lnTo>
                  <a:pt x="283870" y="42291"/>
                </a:lnTo>
                <a:lnTo>
                  <a:pt x="261188" y="33185"/>
                </a:lnTo>
                <a:lnTo>
                  <a:pt x="246519" y="25895"/>
                </a:lnTo>
                <a:lnTo>
                  <a:pt x="202171" y="4762"/>
                </a:lnTo>
                <a:lnTo>
                  <a:pt x="190106" y="825"/>
                </a:lnTo>
                <a:lnTo>
                  <a:pt x="178079" y="0"/>
                </a:lnTo>
                <a:lnTo>
                  <a:pt x="166116" y="1981"/>
                </a:lnTo>
                <a:lnTo>
                  <a:pt x="154254" y="6426"/>
                </a:lnTo>
                <a:lnTo>
                  <a:pt x="129451" y="18072"/>
                </a:lnTo>
                <a:lnTo>
                  <a:pt x="107988" y="26873"/>
                </a:lnTo>
                <a:lnTo>
                  <a:pt x="95072" y="32372"/>
                </a:lnTo>
                <a:lnTo>
                  <a:pt x="82575" y="38760"/>
                </a:lnTo>
                <a:lnTo>
                  <a:pt x="70777" y="46596"/>
                </a:lnTo>
                <a:lnTo>
                  <a:pt x="55079" y="58788"/>
                </a:lnTo>
                <a:lnTo>
                  <a:pt x="39192" y="70700"/>
                </a:lnTo>
                <a:lnTo>
                  <a:pt x="22707" y="81749"/>
                </a:lnTo>
                <a:lnTo>
                  <a:pt x="5245" y="91351"/>
                </a:lnTo>
                <a:lnTo>
                  <a:pt x="1638" y="93078"/>
                </a:lnTo>
                <a:lnTo>
                  <a:pt x="0" y="96494"/>
                </a:lnTo>
                <a:lnTo>
                  <a:pt x="762" y="104889"/>
                </a:lnTo>
                <a:lnTo>
                  <a:pt x="3619" y="107264"/>
                </a:lnTo>
                <a:lnTo>
                  <a:pt x="15316" y="109334"/>
                </a:lnTo>
                <a:lnTo>
                  <a:pt x="27622" y="106743"/>
                </a:lnTo>
                <a:lnTo>
                  <a:pt x="55092" y="100177"/>
                </a:lnTo>
                <a:lnTo>
                  <a:pt x="57099" y="99275"/>
                </a:lnTo>
                <a:lnTo>
                  <a:pt x="63360" y="103035"/>
                </a:lnTo>
                <a:lnTo>
                  <a:pt x="68910" y="102273"/>
                </a:lnTo>
                <a:lnTo>
                  <a:pt x="83312" y="97840"/>
                </a:lnTo>
                <a:lnTo>
                  <a:pt x="111620" y="88201"/>
                </a:lnTo>
                <a:lnTo>
                  <a:pt x="112128" y="87541"/>
                </a:lnTo>
                <a:lnTo>
                  <a:pt x="113563" y="86385"/>
                </a:lnTo>
                <a:lnTo>
                  <a:pt x="108521" y="84848"/>
                </a:lnTo>
                <a:lnTo>
                  <a:pt x="104394" y="83248"/>
                </a:lnTo>
                <a:lnTo>
                  <a:pt x="91160" y="80403"/>
                </a:lnTo>
                <a:lnTo>
                  <a:pt x="89090" y="73164"/>
                </a:lnTo>
                <a:lnTo>
                  <a:pt x="86334" y="58991"/>
                </a:lnTo>
                <a:lnTo>
                  <a:pt x="89700" y="53200"/>
                </a:lnTo>
                <a:lnTo>
                  <a:pt x="102171" y="47917"/>
                </a:lnTo>
                <a:lnTo>
                  <a:pt x="109029" y="45720"/>
                </a:lnTo>
                <a:lnTo>
                  <a:pt x="136067" y="44818"/>
                </a:lnTo>
                <a:lnTo>
                  <a:pt x="156413" y="45173"/>
                </a:lnTo>
                <a:lnTo>
                  <a:pt x="176733" y="46456"/>
                </a:lnTo>
                <a:lnTo>
                  <a:pt x="197002" y="48666"/>
                </a:lnTo>
                <a:lnTo>
                  <a:pt x="203695" y="49733"/>
                </a:lnTo>
                <a:lnTo>
                  <a:pt x="223659" y="53822"/>
                </a:lnTo>
                <a:lnTo>
                  <a:pt x="223393" y="55156"/>
                </a:lnTo>
                <a:lnTo>
                  <a:pt x="217855" y="54559"/>
                </a:lnTo>
                <a:lnTo>
                  <a:pt x="212318" y="53492"/>
                </a:lnTo>
                <a:lnTo>
                  <a:pt x="110985" y="52628"/>
                </a:lnTo>
                <a:lnTo>
                  <a:pt x="98247" y="56578"/>
                </a:lnTo>
                <a:lnTo>
                  <a:pt x="94653" y="59042"/>
                </a:lnTo>
                <a:lnTo>
                  <a:pt x="94272" y="69329"/>
                </a:lnTo>
                <a:lnTo>
                  <a:pt x="97574" y="74472"/>
                </a:lnTo>
                <a:lnTo>
                  <a:pt x="105498" y="77673"/>
                </a:lnTo>
                <a:lnTo>
                  <a:pt x="108762" y="78613"/>
                </a:lnTo>
                <a:lnTo>
                  <a:pt x="122237" y="83426"/>
                </a:lnTo>
                <a:lnTo>
                  <a:pt x="132778" y="86156"/>
                </a:lnTo>
                <a:lnTo>
                  <a:pt x="143497" y="88087"/>
                </a:lnTo>
                <a:lnTo>
                  <a:pt x="163131" y="90297"/>
                </a:lnTo>
                <a:lnTo>
                  <a:pt x="171767" y="91833"/>
                </a:lnTo>
                <a:lnTo>
                  <a:pt x="195249" y="97218"/>
                </a:lnTo>
                <a:lnTo>
                  <a:pt x="200571" y="100672"/>
                </a:lnTo>
                <a:lnTo>
                  <a:pt x="204444" y="109969"/>
                </a:lnTo>
                <a:lnTo>
                  <a:pt x="207010" y="112483"/>
                </a:lnTo>
                <a:lnTo>
                  <a:pt x="253809" y="126733"/>
                </a:lnTo>
                <a:lnTo>
                  <a:pt x="266801" y="126822"/>
                </a:lnTo>
                <a:lnTo>
                  <a:pt x="279831" y="126111"/>
                </a:lnTo>
                <a:lnTo>
                  <a:pt x="361505" y="119621"/>
                </a:lnTo>
                <a:lnTo>
                  <a:pt x="383882" y="87490"/>
                </a:lnTo>
                <a:lnTo>
                  <a:pt x="384771" y="472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3691001" y="3401247"/>
            <a:ext cx="398780" cy="384810"/>
            <a:chOff x="3691001" y="3401247"/>
            <a:chExt cx="398780" cy="384810"/>
          </a:xfrm>
        </p:grpSpPr>
        <p:sp>
          <p:nvSpPr>
            <p:cNvPr id="19" name="object 19"/>
            <p:cNvSpPr/>
            <p:nvPr/>
          </p:nvSpPr>
          <p:spPr>
            <a:xfrm>
              <a:off x="3691001" y="3401250"/>
              <a:ext cx="398780" cy="353060"/>
            </a:xfrm>
            <a:custGeom>
              <a:avLst/>
              <a:gdLst/>
              <a:ahLst/>
              <a:cxnLst/>
              <a:rect l="l" t="t" r="r" b="b"/>
              <a:pathLst>
                <a:path w="398779" h="353060">
                  <a:moveTo>
                    <a:pt x="267601" y="311734"/>
                  </a:moveTo>
                  <a:lnTo>
                    <a:pt x="267030" y="311238"/>
                  </a:lnTo>
                  <a:lnTo>
                    <a:pt x="0" y="311162"/>
                  </a:lnTo>
                  <a:lnTo>
                    <a:pt x="0" y="342163"/>
                  </a:lnTo>
                  <a:lnTo>
                    <a:pt x="2387" y="349364"/>
                  </a:lnTo>
                  <a:lnTo>
                    <a:pt x="6946" y="352780"/>
                  </a:lnTo>
                  <a:lnTo>
                    <a:pt x="29603" y="352869"/>
                  </a:lnTo>
                  <a:lnTo>
                    <a:pt x="30302" y="352615"/>
                  </a:lnTo>
                  <a:lnTo>
                    <a:pt x="30632" y="351040"/>
                  </a:lnTo>
                  <a:lnTo>
                    <a:pt x="35128" y="339534"/>
                  </a:lnTo>
                  <a:lnTo>
                    <a:pt x="42887" y="330530"/>
                  </a:lnTo>
                  <a:lnTo>
                    <a:pt x="53136" y="324650"/>
                  </a:lnTo>
                  <a:lnTo>
                    <a:pt x="65112" y="322529"/>
                  </a:lnTo>
                  <a:lnTo>
                    <a:pt x="77241" y="324573"/>
                  </a:lnTo>
                  <a:lnTo>
                    <a:pt x="87591" y="330403"/>
                  </a:lnTo>
                  <a:lnTo>
                    <a:pt x="95440" y="339420"/>
                  </a:lnTo>
                  <a:lnTo>
                    <a:pt x="100050" y="351053"/>
                  </a:lnTo>
                  <a:lnTo>
                    <a:pt x="100342" y="352399"/>
                  </a:lnTo>
                  <a:lnTo>
                    <a:pt x="100825" y="352869"/>
                  </a:lnTo>
                  <a:lnTo>
                    <a:pt x="170116" y="352869"/>
                  </a:lnTo>
                  <a:lnTo>
                    <a:pt x="170688" y="352412"/>
                  </a:lnTo>
                  <a:lnTo>
                    <a:pt x="171983" y="345236"/>
                  </a:lnTo>
                  <a:lnTo>
                    <a:pt x="174371" y="340080"/>
                  </a:lnTo>
                  <a:lnTo>
                    <a:pt x="178130" y="335686"/>
                  </a:lnTo>
                  <a:lnTo>
                    <a:pt x="185699" y="328637"/>
                  </a:lnTo>
                  <a:lnTo>
                    <a:pt x="194208" y="324192"/>
                  </a:lnTo>
                  <a:lnTo>
                    <a:pt x="203593" y="322478"/>
                  </a:lnTo>
                  <a:lnTo>
                    <a:pt x="213829" y="323570"/>
                  </a:lnTo>
                  <a:lnTo>
                    <a:pt x="240741" y="352475"/>
                  </a:lnTo>
                  <a:lnTo>
                    <a:pt x="241325" y="352907"/>
                  </a:lnTo>
                  <a:lnTo>
                    <a:pt x="262077" y="352818"/>
                  </a:lnTo>
                  <a:lnTo>
                    <a:pt x="267462" y="347510"/>
                  </a:lnTo>
                  <a:lnTo>
                    <a:pt x="267601" y="311734"/>
                  </a:lnTo>
                  <a:close/>
                </a:path>
                <a:path w="398779" h="353060">
                  <a:moveTo>
                    <a:pt x="267944" y="290576"/>
                  </a:moveTo>
                  <a:lnTo>
                    <a:pt x="265455" y="285267"/>
                  </a:lnTo>
                  <a:lnTo>
                    <a:pt x="264274" y="284124"/>
                  </a:lnTo>
                  <a:lnTo>
                    <a:pt x="242214" y="262483"/>
                  </a:lnTo>
                  <a:lnTo>
                    <a:pt x="242214" y="282143"/>
                  </a:lnTo>
                  <a:lnTo>
                    <a:pt x="241642" y="283451"/>
                  </a:lnTo>
                  <a:lnTo>
                    <a:pt x="240334" y="284022"/>
                  </a:lnTo>
                  <a:lnTo>
                    <a:pt x="231482" y="284124"/>
                  </a:lnTo>
                  <a:lnTo>
                    <a:pt x="189572" y="284073"/>
                  </a:lnTo>
                  <a:lnTo>
                    <a:pt x="189115" y="283641"/>
                  </a:lnTo>
                  <a:lnTo>
                    <a:pt x="189115" y="242570"/>
                  </a:lnTo>
                  <a:lnTo>
                    <a:pt x="189598" y="242125"/>
                  </a:lnTo>
                  <a:lnTo>
                    <a:pt x="201180" y="241947"/>
                  </a:lnTo>
                  <a:lnTo>
                    <a:pt x="240144" y="279209"/>
                  </a:lnTo>
                  <a:lnTo>
                    <a:pt x="240753" y="279590"/>
                  </a:lnTo>
                  <a:lnTo>
                    <a:pt x="241503" y="280987"/>
                  </a:lnTo>
                  <a:lnTo>
                    <a:pt x="242214" y="282143"/>
                  </a:lnTo>
                  <a:lnTo>
                    <a:pt x="242214" y="262483"/>
                  </a:lnTo>
                  <a:lnTo>
                    <a:pt x="236372" y="256743"/>
                  </a:lnTo>
                  <a:lnTo>
                    <a:pt x="221475" y="241947"/>
                  </a:lnTo>
                  <a:lnTo>
                    <a:pt x="208432" y="228993"/>
                  </a:lnTo>
                  <a:lnTo>
                    <a:pt x="204343" y="227241"/>
                  </a:lnTo>
                  <a:lnTo>
                    <a:pt x="203962" y="227076"/>
                  </a:lnTo>
                  <a:lnTo>
                    <a:pt x="191173" y="227215"/>
                  </a:lnTo>
                  <a:lnTo>
                    <a:pt x="183794" y="227088"/>
                  </a:lnTo>
                  <a:lnTo>
                    <a:pt x="174396" y="227241"/>
                  </a:lnTo>
                  <a:lnTo>
                    <a:pt x="173634" y="226695"/>
                  </a:lnTo>
                  <a:lnTo>
                    <a:pt x="173990" y="222719"/>
                  </a:lnTo>
                  <a:lnTo>
                    <a:pt x="173863" y="220802"/>
                  </a:lnTo>
                  <a:lnTo>
                    <a:pt x="173824" y="209867"/>
                  </a:lnTo>
                  <a:lnTo>
                    <a:pt x="168503" y="204571"/>
                  </a:lnTo>
                  <a:lnTo>
                    <a:pt x="25615" y="204571"/>
                  </a:lnTo>
                  <a:lnTo>
                    <a:pt x="6934" y="204609"/>
                  </a:lnTo>
                  <a:lnTo>
                    <a:pt x="2565" y="207822"/>
                  </a:lnTo>
                  <a:lnTo>
                    <a:pt x="330" y="214566"/>
                  </a:lnTo>
                  <a:lnTo>
                    <a:pt x="152" y="214795"/>
                  </a:lnTo>
                  <a:lnTo>
                    <a:pt x="0" y="215036"/>
                  </a:lnTo>
                  <a:lnTo>
                    <a:pt x="0" y="304076"/>
                  </a:lnTo>
                  <a:lnTo>
                    <a:pt x="267538" y="304114"/>
                  </a:lnTo>
                  <a:lnTo>
                    <a:pt x="267423" y="299427"/>
                  </a:lnTo>
                  <a:lnTo>
                    <a:pt x="267944" y="290576"/>
                  </a:lnTo>
                  <a:close/>
                </a:path>
                <a:path w="398779" h="353060">
                  <a:moveTo>
                    <a:pt x="398691" y="162890"/>
                  </a:moveTo>
                  <a:lnTo>
                    <a:pt x="391160" y="115481"/>
                  </a:lnTo>
                  <a:lnTo>
                    <a:pt x="369201" y="70700"/>
                  </a:lnTo>
                  <a:lnTo>
                    <a:pt x="335864" y="35229"/>
                  </a:lnTo>
                  <a:lnTo>
                    <a:pt x="293611" y="11049"/>
                  </a:lnTo>
                  <a:lnTo>
                    <a:pt x="244906" y="114"/>
                  </a:lnTo>
                  <a:lnTo>
                    <a:pt x="222351" y="0"/>
                  </a:lnTo>
                  <a:lnTo>
                    <a:pt x="200393" y="2921"/>
                  </a:lnTo>
                  <a:lnTo>
                    <a:pt x="158394" y="17843"/>
                  </a:lnTo>
                  <a:lnTo>
                    <a:pt x="117043" y="47904"/>
                  </a:lnTo>
                  <a:lnTo>
                    <a:pt x="87477" y="87985"/>
                  </a:lnTo>
                  <a:lnTo>
                    <a:pt x="71259" y="135077"/>
                  </a:lnTo>
                  <a:lnTo>
                    <a:pt x="69951" y="186118"/>
                  </a:lnTo>
                  <a:lnTo>
                    <a:pt x="70154" y="187706"/>
                  </a:lnTo>
                  <a:lnTo>
                    <a:pt x="70802" y="188036"/>
                  </a:lnTo>
                  <a:lnTo>
                    <a:pt x="92595" y="187972"/>
                  </a:lnTo>
                  <a:lnTo>
                    <a:pt x="90741" y="166776"/>
                  </a:lnTo>
                  <a:lnTo>
                    <a:pt x="91490" y="148653"/>
                  </a:lnTo>
                  <a:lnTo>
                    <a:pt x="119138" y="79387"/>
                  </a:lnTo>
                  <a:lnTo>
                    <a:pt x="175183" y="34366"/>
                  </a:lnTo>
                  <a:lnTo>
                    <a:pt x="212445" y="23520"/>
                  </a:lnTo>
                  <a:lnTo>
                    <a:pt x="233426" y="21628"/>
                  </a:lnTo>
                  <a:lnTo>
                    <a:pt x="254050" y="23075"/>
                  </a:lnTo>
                  <a:lnTo>
                    <a:pt x="294043" y="35255"/>
                  </a:lnTo>
                  <a:lnTo>
                    <a:pt x="335572" y="64592"/>
                  </a:lnTo>
                  <a:lnTo>
                    <a:pt x="363689" y="105664"/>
                  </a:lnTo>
                  <a:lnTo>
                    <a:pt x="376161" y="153784"/>
                  </a:lnTo>
                  <a:lnTo>
                    <a:pt x="370827" y="204292"/>
                  </a:lnTo>
                  <a:lnTo>
                    <a:pt x="339496" y="260934"/>
                  </a:lnTo>
                  <a:lnTo>
                    <a:pt x="286029" y="297624"/>
                  </a:lnTo>
                  <a:lnTo>
                    <a:pt x="284530" y="298246"/>
                  </a:lnTo>
                  <a:lnTo>
                    <a:pt x="284099" y="299021"/>
                  </a:lnTo>
                  <a:lnTo>
                    <a:pt x="284149" y="319824"/>
                  </a:lnTo>
                  <a:lnTo>
                    <a:pt x="284340" y="321652"/>
                  </a:lnTo>
                  <a:lnTo>
                    <a:pt x="284734" y="321652"/>
                  </a:lnTo>
                  <a:lnTo>
                    <a:pt x="329196" y="299237"/>
                  </a:lnTo>
                  <a:lnTo>
                    <a:pt x="373113" y="252958"/>
                  </a:lnTo>
                  <a:lnTo>
                    <a:pt x="392379" y="209765"/>
                  </a:lnTo>
                  <a:lnTo>
                    <a:pt x="398691" y="1628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902748" y="3444519"/>
              <a:ext cx="100164" cy="1753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729507" y="3732390"/>
              <a:ext cx="194310" cy="53975"/>
            </a:xfrm>
            <a:custGeom>
              <a:avLst/>
              <a:gdLst/>
              <a:ahLst/>
              <a:cxnLst/>
              <a:rect l="l" t="t" r="r" b="b"/>
              <a:pathLst>
                <a:path w="194310" h="53975">
                  <a:moveTo>
                    <a:pt x="53606" y="26860"/>
                  </a:moveTo>
                  <a:lnTo>
                    <a:pt x="51536" y="16446"/>
                  </a:lnTo>
                  <a:lnTo>
                    <a:pt x="49441" y="13309"/>
                  </a:lnTo>
                  <a:lnTo>
                    <a:pt x="45834" y="7912"/>
                  </a:lnTo>
                  <a:lnTo>
                    <a:pt x="40284" y="4140"/>
                  </a:lnTo>
                  <a:lnTo>
                    <a:pt x="40284" y="19494"/>
                  </a:lnTo>
                  <a:lnTo>
                    <a:pt x="40233" y="26746"/>
                  </a:lnTo>
                  <a:lnTo>
                    <a:pt x="40119" y="34277"/>
                  </a:lnTo>
                  <a:lnTo>
                    <a:pt x="34137" y="40233"/>
                  </a:lnTo>
                  <a:lnTo>
                    <a:pt x="19418" y="40233"/>
                  </a:lnTo>
                  <a:lnTo>
                    <a:pt x="13462" y="34277"/>
                  </a:lnTo>
                  <a:lnTo>
                    <a:pt x="13398" y="19494"/>
                  </a:lnTo>
                  <a:lnTo>
                    <a:pt x="19392" y="13411"/>
                  </a:lnTo>
                  <a:lnTo>
                    <a:pt x="34150" y="13373"/>
                  </a:lnTo>
                  <a:lnTo>
                    <a:pt x="40284" y="19494"/>
                  </a:lnTo>
                  <a:lnTo>
                    <a:pt x="40284" y="4140"/>
                  </a:lnTo>
                  <a:lnTo>
                    <a:pt x="37363" y="2146"/>
                  </a:lnTo>
                  <a:lnTo>
                    <a:pt x="26974" y="0"/>
                  </a:lnTo>
                  <a:lnTo>
                    <a:pt x="16459" y="2070"/>
                  </a:lnTo>
                  <a:lnTo>
                    <a:pt x="7899" y="7785"/>
                  </a:lnTo>
                  <a:lnTo>
                    <a:pt x="2120" y="16306"/>
                  </a:lnTo>
                  <a:lnTo>
                    <a:pt x="0" y="26746"/>
                  </a:lnTo>
                  <a:lnTo>
                    <a:pt x="2095" y="37211"/>
                  </a:lnTo>
                  <a:lnTo>
                    <a:pt x="7835" y="45745"/>
                  </a:lnTo>
                  <a:lnTo>
                    <a:pt x="16370" y="51498"/>
                  </a:lnTo>
                  <a:lnTo>
                    <a:pt x="26860" y="53594"/>
                  </a:lnTo>
                  <a:lnTo>
                    <a:pt x="37261" y="51498"/>
                  </a:lnTo>
                  <a:lnTo>
                    <a:pt x="45745" y="45783"/>
                  </a:lnTo>
                  <a:lnTo>
                    <a:pt x="49479" y="40233"/>
                  </a:lnTo>
                  <a:lnTo>
                    <a:pt x="51473" y="37287"/>
                  </a:lnTo>
                  <a:lnTo>
                    <a:pt x="53606" y="26860"/>
                  </a:lnTo>
                  <a:close/>
                </a:path>
                <a:path w="194310" h="53975">
                  <a:moveTo>
                    <a:pt x="193916" y="26746"/>
                  </a:moveTo>
                  <a:lnTo>
                    <a:pt x="191795" y="16332"/>
                  </a:lnTo>
                  <a:lnTo>
                    <a:pt x="189801" y="13347"/>
                  </a:lnTo>
                  <a:lnTo>
                    <a:pt x="186080" y="7835"/>
                  </a:lnTo>
                  <a:lnTo>
                    <a:pt x="180454" y="4051"/>
                  </a:lnTo>
                  <a:lnTo>
                    <a:pt x="180454" y="26746"/>
                  </a:lnTo>
                  <a:lnTo>
                    <a:pt x="180378" y="34404"/>
                  </a:lnTo>
                  <a:lnTo>
                    <a:pt x="174371" y="40297"/>
                  </a:lnTo>
                  <a:lnTo>
                    <a:pt x="159613" y="40170"/>
                  </a:lnTo>
                  <a:lnTo>
                    <a:pt x="153708" y="34163"/>
                  </a:lnTo>
                  <a:lnTo>
                    <a:pt x="153758" y="19405"/>
                  </a:lnTo>
                  <a:lnTo>
                    <a:pt x="159804" y="13347"/>
                  </a:lnTo>
                  <a:lnTo>
                    <a:pt x="174510" y="13360"/>
                  </a:lnTo>
                  <a:lnTo>
                    <a:pt x="180428" y="19405"/>
                  </a:lnTo>
                  <a:lnTo>
                    <a:pt x="180454" y="26746"/>
                  </a:lnTo>
                  <a:lnTo>
                    <a:pt x="180454" y="4051"/>
                  </a:lnTo>
                  <a:lnTo>
                    <a:pt x="177584" y="2108"/>
                  </a:lnTo>
                  <a:lnTo>
                    <a:pt x="167170" y="0"/>
                  </a:lnTo>
                  <a:lnTo>
                    <a:pt x="156679" y="2108"/>
                  </a:lnTo>
                  <a:lnTo>
                    <a:pt x="148132" y="7848"/>
                  </a:lnTo>
                  <a:lnTo>
                    <a:pt x="142392" y="16383"/>
                  </a:lnTo>
                  <a:lnTo>
                    <a:pt x="140296" y="26847"/>
                  </a:lnTo>
                  <a:lnTo>
                    <a:pt x="142405" y="37249"/>
                  </a:lnTo>
                  <a:lnTo>
                    <a:pt x="148158" y="45758"/>
                  </a:lnTo>
                  <a:lnTo>
                    <a:pt x="156654" y="51498"/>
                  </a:lnTo>
                  <a:lnTo>
                    <a:pt x="167055" y="53594"/>
                  </a:lnTo>
                  <a:lnTo>
                    <a:pt x="177558" y="51498"/>
                  </a:lnTo>
                  <a:lnTo>
                    <a:pt x="186080" y="45758"/>
                  </a:lnTo>
                  <a:lnTo>
                    <a:pt x="189750" y="40297"/>
                  </a:lnTo>
                  <a:lnTo>
                    <a:pt x="191820" y="37223"/>
                  </a:lnTo>
                  <a:lnTo>
                    <a:pt x="193916" y="267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/>
          <p:nvPr/>
        </p:nvSpPr>
        <p:spPr>
          <a:xfrm>
            <a:off x="6698601" y="2651290"/>
            <a:ext cx="365760" cy="419100"/>
          </a:xfrm>
          <a:custGeom>
            <a:avLst/>
            <a:gdLst/>
            <a:ahLst/>
            <a:cxnLst/>
            <a:rect l="l" t="t" r="r" b="b"/>
            <a:pathLst>
              <a:path w="365759" h="419100">
                <a:moveTo>
                  <a:pt x="243001" y="252730"/>
                </a:moveTo>
                <a:lnTo>
                  <a:pt x="97294" y="252730"/>
                </a:lnTo>
                <a:lnTo>
                  <a:pt x="87426" y="255270"/>
                </a:lnTo>
                <a:lnTo>
                  <a:pt x="80789" y="256540"/>
                </a:lnTo>
                <a:lnTo>
                  <a:pt x="74558" y="259080"/>
                </a:lnTo>
                <a:lnTo>
                  <a:pt x="68799" y="262890"/>
                </a:lnTo>
                <a:lnTo>
                  <a:pt x="63576" y="266700"/>
                </a:lnTo>
                <a:lnTo>
                  <a:pt x="0" y="330200"/>
                </a:lnTo>
                <a:lnTo>
                  <a:pt x="12" y="334010"/>
                </a:lnTo>
                <a:lnTo>
                  <a:pt x="85661" y="419100"/>
                </a:lnTo>
                <a:lnTo>
                  <a:pt x="89115" y="419100"/>
                </a:lnTo>
                <a:lnTo>
                  <a:pt x="104372" y="403860"/>
                </a:lnTo>
                <a:lnTo>
                  <a:pt x="87350" y="403860"/>
                </a:lnTo>
                <a:lnTo>
                  <a:pt x="15201" y="332740"/>
                </a:lnTo>
                <a:lnTo>
                  <a:pt x="45720" y="300990"/>
                </a:lnTo>
                <a:lnTo>
                  <a:pt x="62962" y="300990"/>
                </a:lnTo>
                <a:lnTo>
                  <a:pt x="54178" y="292100"/>
                </a:lnTo>
                <a:lnTo>
                  <a:pt x="60172" y="287020"/>
                </a:lnTo>
                <a:lnTo>
                  <a:pt x="65798" y="280670"/>
                </a:lnTo>
                <a:lnTo>
                  <a:pt x="68237" y="278130"/>
                </a:lnTo>
                <a:lnTo>
                  <a:pt x="76771" y="270510"/>
                </a:lnTo>
                <a:lnTo>
                  <a:pt x="83502" y="266700"/>
                </a:lnTo>
                <a:lnTo>
                  <a:pt x="95237" y="265430"/>
                </a:lnTo>
                <a:lnTo>
                  <a:pt x="270630" y="265430"/>
                </a:lnTo>
                <a:lnTo>
                  <a:pt x="269557" y="264160"/>
                </a:lnTo>
                <a:lnTo>
                  <a:pt x="267804" y="261620"/>
                </a:lnTo>
                <a:lnTo>
                  <a:pt x="265518" y="259080"/>
                </a:lnTo>
                <a:lnTo>
                  <a:pt x="260375" y="255270"/>
                </a:lnTo>
                <a:lnTo>
                  <a:pt x="254165" y="254000"/>
                </a:lnTo>
                <a:lnTo>
                  <a:pt x="243001" y="252730"/>
                </a:lnTo>
                <a:close/>
              </a:path>
              <a:path w="365759" h="419100">
                <a:moveTo>
                  <a:pt x="62962" y="300990"/>
                </a:moveTo>
                <a:lnTo>
                  <a:pt x="45720" y="300990"/>
                </a:lnTo>
                <a:lnTo>
                  <a:pt x="117919" y="373380"/>
                </a:lnTo>
                <a:lnTo>
                  <a:pt x="87350" y="403860"/>
                </a:lnTo>
                <a:lnTo>
                  <a:pt x="104372" y="403860"/>
                </a:lnTo>
                <a:lnTo>
                  <a:pt x="142513" y="365760"/>
                </a:lnTo>
                <a:lnTo>
                  <a:pt x="126961" y="365760"/>
                </a:lnTo>
                <a:lnTo>
                  <a:pt x="62962" y="300990"/>
                </a:lnTo>
                <a:close/>
              </a:path>
              <a:path w="365759" h="419100">
                <a:moveTo>
                  <a:pt x="360413" y="219710"/>
                </a:moveTo>
                <a:lnTo>
                  <a:pt x="341591" y="219710"/>
                </a:lnTo>
                <a:lnTo>
                  <a:pt x="349008" y="224790"/>
                </a:lnTo>
                <a:lnTo>
                  <a:pt x="351650" y="228600"/>
                </a:lnTo>
                <a:lnTo>
                  <a:pt x="353682" y="240030"/>
                </a:lnTo>
                <a:lnTo>
                  <a:pt x="351358" y="243840"/>
                </a:lnTo>
                <a:lnTo>
                  <a:pt x="343801" y="252730"/>
                </a:lnTo>
                <a:lnTo>
                  <a:pt x="340360" y="256540"/>
                </a:lnTo>
                <a:lnTo>
                  <a:pt x="334314" y="264160"/>
                </a:lnTo>
                <a:lnTo>
                  <a:pt x="331762" y="266700"/>
                </a:lnTo>
                <a:lnTo>
                  <a:pt x="325856" y="273050"/>
                </a:lnTo>
                <a:lnTo>
                  <a:pt x="322503" y="278130"/>
                </a:lnTo>
                <a:lnTo>
                  <a:pt x="316420" y="284480"/>
                </a:lnTo>
                <a:lnTo>
                  <a:pt x="313677" y="287020"/>
                </a:lnTo>
                <a:lnTo>
                  <a:pt x="307695" y="294640"/>
                </a:lnTo>
                <a:lnTo>
                  <a:pt x="304457" y="298450"/>
                </a:lnTo>
                <a:lnTo>
                  <a:pt x="298513" y="304800"/>
                </a:lnTo>
                <a:lnTo>
                  <a:pt x="295808" y="308610"/>
                </a:lnTo>
                <a:lnTo>
                  <a:pt x="290474" y="313690"/>
                </a:lnTo>
                <a:lnTo>
                  <a:pt x="287743" y="317500"/>
                </a:lnTo>
                <a:lnTo>
                  <a:pt x="285165" y="320040"/>
                </a:lnTo>
                <a:lnTo>
                  <a:pt x="279597" y="326390"/>
                </a:lnTo>
                <a:lnTo>
                  <a:pt x="273391" y="331470"/>
                </a:lnTo>
                <a:lnTo>
                  <a:pt x="266411" y="336550"/>
                </a:lnTo>
                <a:lnTo>
                  <a:pt x="258521" y="339090"/>
                </a:lnTo>
                <a:lnTo>
                  <a:pt x="255308" y="339090"/>
                </a:lnTo>
                <a:lnTo>
                  <a:pt x="251955" y="340360"/>
                </a:lnTo>
                <a:lnTo>
                  <a:pt x="165074" y="340360"/>
                </a:lnTo>
                <a:lnTo>
                  <a:pt x="158927" y="341630"/>
                </a:lnTo>
                <a:lnTo>
                  <a:pt x="130644" y="361950"/>
                </a:lnTo>
                <a:lnTo>
                  <a:pt x="128778" y="363220"/>
                </a:lnTo>
                <a:lnTo>
                  <a:pt x="126961" y="365760"/>
                </a:lnTo>
                <a:lnTo>
                  <a:pt x="142513" y="365760"/>
                </a:lnTo>
                <a:lnTo>
                  <a:pt x="147599" y="360680"/>
                </a:lnTo>
                <a:lnTo>
                  <a:pt x="152450" y="356870"/>
                </a:lnTo>
                <a:lnTo>
                  <a:pt x="162852" y="353060"/>
                </a:lnTo>
                <a:lnTo>
                  <a:pt x="167398" y="351790"/>
                </a:lnTo>
                <a:lnTo>
                  <a:pt x="252641" y="351790"/>
                </a:lnTo>
                <a:lnTo>
                  <a:pt x="261569" y="350520"/>
                </a:lnTo>
                <a:lnTo>
                  <a:pt x="267081" y="349250"/>
                </a:lnTo>
                <a:lnTo>
                  <a:pt x="278396" y="342900"/>
                </a:lnTo>
                <a:lnTo>
                  <a:pt x="283933" y="339090"/>
                </a:lnTo>
                <a:lnTo>
                  <a:pt x="288544" y="334010"/>
                </a:lnTo>
                <a:lnTo>
                  <a:pt x="293687" y="328930"/>
                </a:lnTo>
                <a:lnTo>
                  <a:pt x="298881" y="322580"/>
                </a:lnTo>
                <a:lnTo>
                  <a:pt x="301498" y="320040"/>
                </a:lnTo>
                <a:lnTo>
                  <a:pt x="306857" y="313690"/>
                </a:lnTo>
                <a:lnTo>
                  <a:pt x="309613" y="309880"/>
                </a:lnTo>
                <a:lnTo>
                  <a:pt x="314972" y="304800"/>
                </a:lnTo>
                <a:lnTo>
                  <a:pt x="317601" y="300990"/>
                </a:lnTo>
                <a:lnTo>
                  <a:pt x="322948" y="294640"/>
                </a:lnTo>
                <a:lnTo>
                  <a:pt x="325678" y="292100"/>
                </a:lnTo>
                <a:lnTo>
                  <a:pt x="331660" y="284480"/>
                </a:lnTo>
                <a:lnTo>
                  <a:pt x="334899" y="280670"/>
                </a:lnTo>
                <a:lnTo>
                  <a:pt x="340918" y="274320"/>
                </a:lnTo>
                <a:lnTo>
                  <a:pt x="343687" y="270510"/>
                </a:lnTo>
                <a:lnTo>
                  <a:pt x="350189" y="264160"/>
                </a:lnTo>
                <a:lnTo>
                  <a:pt x="363423" y="247650"/>
                </a:lnTo>
                <a:lnTo>
                  <a:pt x="365493" y="240030"/>
                </a:lnTo>
                <a:lnTo>
                  <a:pt x="363105" y="224790"/>
                </a:lnTo>
                <a:lnTo>
                  <a:pt x="360413" y="219710"/>
                </a:lnTo>
                <a:close/>
              </a:path>
              <a:path w="365759" h="419100">
                <a:moveTo>
                  <a:pt x="270630" y="265430"/>
                </a:moveTo>
                <a:lnTo>
                  <a:pt x="254228" y="265430"/>
                </a:lnTo>
                <a:lnTo>
                  <a:pt x="259689" y="267970"/>
                </a:lnTo>
                <a:lnTo>
                  <a:pt x="265125" y="280670"/>
                </a:lnTo>
                <a:lnTo>
                  <a:pt x="263918" y="287020"/>
                </a:lnTo>
                <a:lnTo>
                  <a:pt x="256451" y="294640"/>
                </a:lnTo>
                <a:lnTo>
                  <a:pt x="252145" y="297180"/>
                </a:lnTo>
                <a:lnTo>
                  <a:pt x="163703" y="297180"/>
                </a:lnTo>
                <a:lnTo>
                  <a:pt x="160896" y="300990"/>
                </a:lnTo>
                <a:lnTo>
                  <a:pt x="164236" y="307340"/>
                </a:lnTo>
                <a:lnTo>
                  <a:pt x="165836" y="308610"/>
                </a:lnTo>
                <a:lnTo>
                  <a:pt x="255866" y="308610"/>
                </a:lnTo>
                <a:lnTo>
                  <a:pt x="275475" y="284480"/>
                </a:lnTo>
                <a:lnTo>
                  <a:pt x="274942" y="280670"/>
                </a:lnTo>
                <a:lnTo>
                  <a:pt x="277888" y="278130"/>
                </a:lnTo>
                <a:lnTo>
                  <a:pt x="283756" y="271780"/>
                </a:lnTo>
                <a:lnTo>
                  <a:pt x="287883" y="266700"/>
                </a:lnTo>
                <a:lnTo>
                  <a:pt x="271703" y="266700"/>
                </a:lnTo>
                <a:lnTo>
                  <a:pt x="270630" y="265430"/>
                </a:lnTo>
                <a:close/>
              </a:path>
              <a:path w="365759" h="419100">
                <a:moveTo>
                  <a:pt x="340702" y="208280"/>
                </a:moveTo>
                <a:lnTo>
                  <a:pt x="329514" y="208280"/>
                </a:lnTo>
                <a:lnTo>
                  <a:pt x="326199" y="209550"/>
                </a:lnTo>
                <a:lnTo>
                  <a:pt x="319620" y="213360"/>
                </a:lnTo>
                <a:lnTo>
                  <a:pt x="316585" y="215900"/>
                </a:lnTo>
                <a:lnTo>
                  <a:pt x="311391" y="222250"/>
                </a:lnTo>
                <a:lnTo>
                  <a:pt x="308546" y="224790"/>
                </a:lnTo>
                <a:lnTo>
                  <a:pt x="302983" y="231140"/>
                </a:lnTo>
                <a:lnTo>
                  <a:pt x="300177" y="234950"/>
                </a:lnTo>
                <a:lnTo>
                  <a:pt x="295427" y="240030"/>
                </a:lnTo>
                <a:lnTo>
                  <a:pt x="293497" y="242570"/>
                </a:lnTo>
                <a:lnTo>
                  <a:pt x="288912" y="247650"/>
                </a:lnTo>
                <a:lnTo>
                  <a:pt x="286283" y="251460"/>
                </a:lnTo>
                <a:lnTo>
                  <a:pt x="274218" y="264160"/>
                </a:lnTo>
                <a:lnTo>
                  <a:pt x="273164" y="265430"/>
                </a:lnTo>
                <a:lnTo>
                  <a:pt x="272072" y="266700"/>
                </a:lnTo>
                <a:lnTo>
                  <a:pt x="287883" y="266700"/>
                </a:lnTo>
                <a:lnTo>
                  <a:pt x="294640" y="259080"/>
                </a:lnTo>
                <a:lnTo>
                  <a:pt x="297395" y="256540"/>
                </a:lnTo>
                <a:lnTo>
                  <a:pt x="303377" y="248920"/>
                </a:lnTo>
                <a:lnTo>
                  <a:pt x="306603" y="245110"/>
                </a:lnTo>
                <a:lnTo>
                  <a:pt x="312585" y="238760"/>
                </a:lnTo>
                <a:lnTo>
                  <a:pt x="315315" y="234950"/>
                </a:lnTo>
                <a:lnTo>
                  <a:pt x="320014" y="229870"/>
                </a:lnTo>
                <a:lnTo>
                  <a:pt x="321894" y="227330"/>
                </a:lnTo>
                <a:lnTo>
                  <a:pt x="326783" y="222250"/>
                </a:lnTo>
                <a:lnTo>
                  <a:pt x="330200" y="220980"/>
                </a:lnTo>
                <a:lnTo>
                  <a:pt x="338112" y="219710"/>
                </a:lnTo>
                <a:lnTo>
                  <a:pt x="360413" y="219710"/>
                </a:lnTo>
                <a:lnTo>
                  <a:pt x="359740" y="218440"/>
                </a:lnTo>
                <a:lnTo>
                  <a:pt x="351358" y="212090"/>
                </a:lnTo>
                <a:lnTo>
                  <a:pt x="348094" y="210820"/>
                </a:lnTo>
                <a:lnTo>
                  <a:pt x="340702" y="208280"/>
                </a:lnTo>
                <a:close/>
              </a:path>
              <a:path w="365759" h="419100">
                <a:moveTo>
                  <a:pt x="135940" y="233680"/>
                </a:moveTo>
                <a:lnTo>
                  <a:pt x="133692" y="237490"/>
                </a:lnTo>
                <a:lnTo>
                  <a:pt x="133769" y="252730"/>
                </a:lnTo>
                <a:lnTo>
                  <a:pt x="145592" y="252730"/>
                </a:lnTo>
                <a:lnTo>
                  <a:pt x="145592" y="246380"/>
                </a:lnTo>
                <a:lnTo>
                  <a:pt x="231457" y="246380"/>
                </a:lnTo>
                <a:lnTo>
                  <a:pt x="231381" y="237490"/>
                </a:lnTo>
                <a:lnTo>
                  <a:pt x="229019" y="234950"/>
                </a:lnTo>
                <a:lnTo>
                  <a:pt x="148475" y="234950"/>
                </a:lnTo>
                <a:lnTo>
                  <a:pt x="135940" y="233680"/>
                </a:lnTo>
                <a:close/>
              </a:path>
              <a:path w="365759" h="419100">
                <a:moveTo>
                  <a:pt x="231457" y="246380"/>
                </a:moveTo>
                <a:lnTo>
                  <a:pt x="219659" y="246380"/>
                </a:lnTo>
                <a:lnTo>
                  <a:pt x="219659" y="252730"/>
                </a:lnTo>
                <a:lnTo>
                  <a:pt x="231444" y="252730"/>
                </a:lnTo>
                <a:lnTo>
                  <a:pt x="231457" y="246380"/>
                </a:lnTo>
                <a:close/>
              </a:path>
              <a:path w="365759" h="419100">
                <a:moveTo>
                  <a:pt x="188150" y="0"/>
                </a:moveTo>
                <a:lnTo>
                  <a:pt x="172770" y="2540"/>
                </a:lnTo>
                <a:lnTo>
                  <a:pt x="167944" y="8890"/>
                </a:lnTo>
                <a:lnTo>
                  <a:pt x="168135" y="16510"/>
                </a:lnTo>
                <a:lnTo>
                  <a:pt x="168198" y="21590"/>
                </a:lnTo>
                <a:lnTo>
                  <a:pt x="168071" y="24130"/>
                </a:lnTo>
                <a:lnTo>
                  <a:pt x="167703" y="25400"/>
                </a:lnTo>
                <a:lnTo>
                  <a:pt x="163982" y="29210"/>
                </a:lnTo>
                <a:lnTo>
                  <a:pt x="161683" y="31750"/>
                </a:lnTo>
                <a:lnTo>
                  <a:pt x="160020" y="36830"/>
                </a:lnTo>
                <a:lnTo>
                  <a:pt x="159512" y="38100"/>
                </a:lnTo>
                <a:lnTo>
                  <a:pt x="65354" y="38100"/>
                </a:lnTo>
                <a:lnTo>
                  <a:pt x="63246" y="40640"/>
                </a:lnTo>
                <a:lnTo>
                  <a:pt x="63080" y="46990"/>
                </a:lnTo>
                <a:lnTo>
                  <a:pt x="65836" y="49530"/>
                </a:lnTo>
                <a:lnTo>
                  <a:pt x="159956" y="49530"/>
                </a:lnTo>
                <a:lnTo>
                  <a:pt x="161264" y="53340"/>
                </a:lnTo>
                <a:lnTo>
                  <a:pt x="162775" y="57150"/>
                </a:lnTo>
                <a:lnTo>
                  <a:pt x="166077" y="59690"/>
                </a:lnTo>
                <a:lnTo>
                  <a:pt x="166547" y="60960"/>
                </a:lnTo>
                <a:lnTo>
                  <a:pt x="166509" y="234950"/>
                </a:lnTo>
                <a:lnTo>
                  <a:pt x="178308" y="234950"/>
                </a:lnTo>
                <a:lnTo>
                  <a:pt x="178308" y="67310"/>
                </a:lnTo>
                <a:lnTo>
                  <a:pt x="198667" y="67310"/>
                </a:lnTo>
                <a:lnTo>
                  <a:pt x="198666" y="59690"/>
                </a:lnTo>
                <a:lnTo>
                  <a:pt x="201028" y="58420"/>
                </a:lnTo>
                <a:lnTo>
                  <a:pt x="202439" y="55880"/>
                </a:lnTo>
                <a:lnTo>
                  <a:pt x="188353" y="55880"/>
                </a:lnTo>
                <a:lnTo>
                  <a:pt x="176784" y="54610"/>
                </a:lnTo>
                <a:lnTo>
                  <a:pt x="170865" y="50800"/>
                </a:lnTo>
                <a:lnTo>
                  <a:pt x="170891" y="36830"/>
                </a:lnTo>
                <a:lnTo>
                  <a:pt x="176580" y="31750"/>
                </a:lnTo>
                <a:lnTo>
                  <a:pt x="203136" y="31750"/>
                </a:lnTo>
                <a:lnTo>
                  <a:pt x="201485" y="29210"/>
                </a:lnTo>
                <a:lnTo>
                  <a:pt x="197269" y="25400"/>
                </a:lnTo>
                <a:lnTo>
                  <a:pt x="197104" y="24130"/>
                </a:lnTo>
                <a:lnTo>
                  <a:pt x="196951" y="20320"/>
                </a:lnTo>
                <a:lnTo>
                  <a:pt x="179743" y="20320"/>
                </a:lnTo>
                <a:lnTo>
                  <a:pt x="179819" y="16510"/>
                </a:lnTo>
                <a:lnTo>
                  <a:pt x="180428" y="13970"/>
                </a:lnTo>
                <a:lnTo>
                  <a:pt x="181749" y="12700"/>
                </a:lnTo>
                <a:lnTo>
                  <a:pt x="196621" y="12700"/>
                </a:lnTo>
                <a:lnTo>
                  <a:pt x="195173" y="5080"/>
                </a:lnTo>
                <a:lnTo>
                  <a:pt x="188150" y="0"/>
                </a:lnTo>
                <a:close/>
              </a:path>
              <a:path w="365759" h="419100">
                <a:moveTo>
                  <a:pt x="198667" y="67310"/>
                </a:moveTo>
                <a:lnTo>
                  <a:pt x="186855" y="67310"/>
                </a:lnTo>
                <a:lnTo>
                  <a:pt x="186855" y="234950"/>
                </a:lnTo>
                <a:lnTo>
                  <a:pt x="198691" y="234950"/>
                </a:lnTo>
                <a:lnTo>
                  <a:pt x="198667" y="67310"/>
                </a:lnTo>
                <a:close/>
              </a:path>
              <a:path w="365759" h="419100">
                <a:moveTo>
                  <a:pt x="101536" y="49530"/>
                </a:moveTo>
                <a:lnTo>
                  <a:pt x="83883" y="49530"/>
                </a:lnTo>
                <a:lnTo>
                  <a:pt x="83502" y="50800"/>
                </a:lnTo>
                <a:lnTo>
                  <a:pt x="72986" y="76200"/>
                </a:lnTo>
                <a:lnTo>
                  <a:pt x="52714" y="127000"/>
                </a:lnTo>
                <a:lnTo>
                  <a:pt x="48768" y="135890"/>
                </a:lnTo>
                <a:lnTo>
                  <a:pt x="47371" y="138430"/>
                </a:lnTo>
                <a:lnTo>
                  <a:pt x="47891" y="144780"/>
                </a:lnTo>
                <a:lnTo>
                  <a:pt x="69024" y="179070"/>
                </a:lnTo>
                <a:lnTo>
                  <a:pt x="84074" y="185420"/>
                </a:lnTo>
                <a:lnTo>
                  <a:pt x="96735" y="185420"/>
                </a:lnTo>
                <a:lnTo>
                  <a:pt x="104927" y="184150"/>
                </a:lnTo>
                <a:lnTo>
                  <a:pt x="110451" y="181610"/>
                </a:lnTo>
                <a:lnTo>
                  <a:pt x="120497" y="176530"/>
                </a:lnTo>
                <a:lnTo>
                  <a:pt x="123130" y="173990"/>
                </a:lnTo>
                <a:lnTo>
                  <a:pt x="91605" y="173990"/>
                </a:lnTo>
                <a:lnTo>
                  <a:pt x="79803" y="171450"/>
                </a:lnTo>
                <a:lnTo>
                  <a:pt x="70250" y="165100"/>
                </a:lnTo>
                <a:lnTo>
                  <a:pt x="63487" y="156210"/>
                </a:lnTo>
                <a:lnTo>
                  <a:pt x="60058" y="146050"/>
                </a:lnTo>
                <a:lnTo>
                  <a:pt x="137213" y="146050"/>
                </a:lnTo>
                <a:lnTo>
                  <a:pt x="137985" y="140970"/>
                </a:lnTo>
                <a:lnTo>
                  <a:pt x="138036" y="139700"/>
                </a:lnTo>
                <a:lnTo>
                  <a:pt x="136248" y="134620"/>
                </a:lnTo>
                <a:lnTo>
                  <a:pt x="62293" y="134620"/>
                </a:lnTo>
                <a:lnTo>
                  <a:pt x="92735" y="59690"/>
                </a:lnTo>
                <a:lnTo>
                  <a:pt x="105561" y="59690"/>
                </a:lnTo>
                <a:lnTo>
                  <a:pt x="101536" y="49530"/>
                </a:lnTo>
                <a:close/>
              </a:path>
              <a:path w="365759" h="419100">
                <a:moveTo>
                  <a:pt x="281254" y="49530"/>
                </a:moveTo>
                <a:lnTo>
                  <a:pt x="263575" y="49530"/>
                </a:lnTo>
                <a:lnTo>
                  <a:pt x="258610" y="62230"/>
                </a:lnTo>
                <a:lnTo>
                  <a:pt x="232672" y="125730"/>
                </a:lnTo>
                <a:lnTo>
                  <a:pt x="228676" y="135890"/>
                </a:lnTo>
                <a:lnTo>
                  <a:pt x="226974" y="138430"/>
                </a:lnTo>
                <a:lnTo>
                  <a:pt x="227558" y="143510"/>
                </a:lnTo>
                <a:lnTo>
                  <a:pt x="250672" y="180340"/>
                </a:lnTo>
                <a:lnTo>
                  <a:pt x="254927" y="181610"/>
                </a:lnTo>
                <a:lnTo>
                  <a:pt x="264845" y="185420"/>
                </a:lnTo>
                <a:lnTo>
                  <a:pt x="270370" y="185420"/>
                </a:lnTo>
                <a:lnTo>
                  <a:pt x="279044" y="184150"/>
                </a:lnTo>
                <a:lnTo>
                  <a:pt x="282143" y="184150"/>
                </a:lnTo>
                <a:lnTo>
                  <a:pt x="285089" y="182880"/>
                </a:lnTo>
                <a:lnTo>
                  <a:pt x="291443" y="181610"/>
                </a:lnTo>
                <a:lnTo>
                  <a:pt x="297233" y="177800"/>
                </a:lnTo>
                <a:lnTo>
                  <a:pt x="302466" y="173990"/>
                </a:lnTo>
                <a:lnTo>
                  <a:pt x="303637" y="172720"/>
                </a:lnTo>
                <a:lnTo>
                  <a:pt x="262834" y="172720"/>
                </a:lnTo>
                <a:lnTo>
                  <a:pt x="251639" y="166370"/>
                </a:lnTo>
                <a:lnTo>
                  <a:pt x="243704" y="157480"/>
                </a:lnTo>
                <a:lnTo>
                  <a:pt x="239776" y="146050"/>
                </a:lnTo>
                <a:lnTo>
                  <a:pt x="316801" y="146050"/>
                </a:lnTo>
                <a:lnTo>
                  <a:pt x="317766" y="140970"/>
                </a:lnTo>
                <a:lnTo>
                  <a:pt x="317576" y="138430"/>
                </a:lnTo>
                <a:lnTo>
                  <a:pt x="315810" y="134620"/>
                </a:lnTo>
                <a:lnTo>
                  <a:pt x="242023" y="134620"/>
                </a:lnTo>
                <a:lnTo>
                  <a:pt x="272478" y="59690"/>
                </a:lnTo>
                <a:lnTo>
                  <a:pt x="285284" y="59690"/>
                </a:lnTo>
                <a:lnTo>
                  <a:pt x="283032" y="54610"/>
                </a:lnTo>
                <a:lnTo>
                  <a:pt x="282206" y="52070"/>
                </a:lnTo>
                <a:lnTo>
                  <a:pt x="281254" y="49530"/>
                </a:lnTo>
                <a:close/>
              </a:path>
              <a:path w="365759" h="419100">
                <a:moveTo>
                  <a:pt x="137213" y="146050"/>
                </a:moveTo>
                <a:lnTo>
                  <a:pt x="125437" y="146050"/>
                </a:lnTo>
                <a:lnTo>
                  <a:pt x="121528" y="157480"/>
                </a:lnTo>
                <a:lnTo>
                  <a:pt x="114050" y="166370"/>
                </a:lnTo>
                <a:lnTo>
                  <a:pt x="103808" y="171450"/>
                </a:lnTo>
                <a:lnTo>
                  <a:pt x="91605" y="173990"/>
                </a:lnTo>
                <a:lnTo>
                  <a:pt x="123130" y="173990"/>
                </a:lnTo>
                <a:lnTo>
                  <a:pt x="137020" y="147320"/>
                </a:lnTo>
                <a:lnTo>
                  <a:pt x="137213" y="146050"/>
                </a:lnTo>
                <a:close/>
              </a:path>
              <a:path w="365759" h="419100">
                <a:moveTo>
                  <a:pt x="316801" y="146050"/>
                </a:moveTo>
                <a:lnTo>
                  <a:pt x="305041" y="146050"/>
                </a:lnTo>
                <a:lnTo>
                  <a:pt x="302217" y="154940"/>
                </a:lnTo>
                <a:lnTo>
                  <a:pt x="296164" y="163830"/>
                </a:lnTo>
                <a:lnTo>
                  <a:pt x="287424" y="170180"/>
                </a:lnTo>
                <a:lnTo>
                  <a:pt x="276542" y="172720"/>
                </a:lnTo>
                <a:lnTo>
                  <a:pt x="303637" y="172720"/>
                </a:lnTo>
                <a:lnTo>
                  <a:pt x="307149" y="168910"/>
                </a:lnTo>
                <a:lnTo>
                  <a:pt x="311315" y="163830"/>
                </a:lnTo>
                <a:lnTo>
                  <a:pt x="314401" y="158750"/>
                </a:lnTo>
                <a:lnTo>
                  <a:pt x="316649" y="148590"/>
                </a:lnTo>
                <a:lnTo>
                  <a:pt x="316801" y="146050"/>
                </a:lnTo>
                <a:close/>
              </a:path>
              <a:path w="365759" h="419100">
                <a:moveTo>
                  <a:pt x="105561" y="59690"/>
                </a:moveTo>
                <a:lnTo>
                  <a:pt x="92735" y="59690"/>
                </a:lnTo>
                <a:lnTo>
                  <a:pt x="123164" y="134620"/>
                </a:lnTo>
                <a:lnTo>
                  <a:pt x="136248" y="134620"/>
                </a:lnTo>
                <a:lnTo>
                  <a:pt x="135801" y="133350"/>
                </a:lnTo>
                <a:lnTo>
                  <a:pt x="134340" y="130810"/>
                </a:lnTo>
                <a:lnTo>
                  <a:pt x="119570" y="93980"/>
                </a:lnTo>
                <a:lnTo>
                  <a:pt x="108077" y="66040"/>
                </a:lnTo>
                <a:lnTo>
                  <a:pt x="105561" y="59690"/>
                </a:lnTo>
                <a:close/>
              </a:path>
              <a:path w="365759" h="419100">
                <a:moveTo>
                  <a:pt x="285284" y="59690"/>
                </a:moveTo>
                <a:lnTo>
                  <a:pt x="272478" y="59690"/>
                </a:lnTo>
                <a:lnTo>
                  <a:pt x="302933" y="134620"/>
                </a:lnTo>
                <a:lnTo>
                  <a:pt x="315810" y="134620"/>
                </a:lnTo>
                <a:lnTo>
                  <a:pt x="288937" y="68580"/>
                </a:lnTo>
                <a:lnTo>
                  <a:pt x="286410" y="62230"/>
                </a:lnTo>
                <a:lnTo>
                  <a:pt x="285284" y="59690"/>
                </a:lnTo>
                <a:close/>
              </a:path>
              <a:path w="365759" h="419100">
                <a:moveTo>
                  <a:pt x="203136" y="31750"/>
                </a:moveTo>
                <a:lnTo>
                  <a:pt x="188620" y="31750"/>
                </a:lnTo>
                <a:lnTo>
                  <a:pt x="194284" y="36830"/>
                </a:lnTo>
                <a:lnTo>
                  <a:pt x="194373" y="50800"/>
                </a:lnTo>
                <a:lnTo>
                  <a:pt x="188353" y="55880"/>
                </a:lnTo>
                <a:lnTo>
                  <a:pt x="202439" y="55880"/>
                </a:lnTo>
                <a:lnTo>
                  <a:pt x="205841" y="49530"/>
                </a:lnTo>
                <a:lnTo>
                  <a:pt x="297992" y="49530"/>
                </a:lnTo>
                <a:lnTo>
                  <a:pt x="299491" y="48260"/>
                </a:lnTo>
                <a:lnTo>
                  <a:pt x="302120" y="45720"/>
                </a:lnTo>
                <a:lnTo>
                  <a:pt x="302564" y="43180"/>
                </a:lnTo>
                <a:lnTo>
                  <a:pt x="300329" y="38100"/>
                </a:lnTo>
                <a:lnTo>
                  <a:pt x="205371" y="38100"/>
                </a:lnTo>
                <a:lnTo>
                  <a:pt x="203962" y="33020"/>
                </a:lnTo>
                <a:lnTo>
                  <a:pt x="203136" y="31750"/>
                </a:lnTo>
                <a:close/>
              </a:path>
              <a:path w="365759" h="419100">
                <a:moveTo>
                  <a:pt x="196621" y="12700"/>
                </a:moveTo>
                <a:lnTo>
                  <a:pt x="181749" y="12700"/>
                </a:lnTo>
                <a:lnTo>
                  <a:pt x="184569" y="13970"/>
                </a:lnTo>
                <a:lnTo>
                  <a:pt x="185178" y="13970"/>
                </a:lnTo>
                <a:lnTo>
                  <a:pt x="185496" y="16510"/>
                </a:lnTo>
                <a:lnTo>
                  <a:pt x="185369" y="20320"/>
                </a:lnTo>
                <a:lnTo>
                  <a:pt x="196951" y="20320"/>
                </a:lnTo>
                <a:lnTo>
                  <a:pt x="197345" y="16510"/>
                </a:lnTo>
                <a:lnTo>
                  <a:pt x="196621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/>
          <p:cNvGrpSpPr/>
          <p:nvPr/>
        </p:nvGrpSpPr>
        <p:grpSpPr>
          <a:xfrm>
            <a:off x="6729607" y="3311296"/>
            <a:ext cx="568325" cy="443865"/>
            <a:chOff x="6729607" y="3311296"/>
            <a:chExt cx="568325" cy="443865"/>
          </a:xfrm>
        </p:grpSpPr>
        <p:sp>
          <p:nvSpPr>
            <p:cNvPr id="24" name="object 24"/>
            <p:cNvSpPr/>
            <p:nvPr/>
          </p:nvSpPr>
          <p:spPr>
            <a:xfrm>
              <a:off x="6729602" y="3311296"/>
              <a:ext cx="568325" cy="443230"/>
            </a:xfrm>
            <a:custGeom>
              <a:avLst/>
              <a:gdLst/>
              <a:ahLst/>
              <a:cxnLst/>
              <a:rect l="l" t="t" r="r" b="b"/>
              <a:pathLst>
                <a:path w="568325" h="443229">
                  <a:moveTo>
                    <a:pt x="109372" y="81927"/>
                  </a:moveTo>
                  <a:lnTo>
                    <a:pt x="106133" y="66459"/>
                  </a:lnTo>
                  <a:lnTo>
                    <a:pt x="105791" y="64808"/>
                  </a:lnTo>
                  <a:lnTo>
                    <a:pt x="98044" y="53467"/>
                  </a:lnTo>
                  <a:lnTo>
                    <a:pt x="98044" y="66459"/>
                  </a:lnTo>
                  <a:lnTo>
                    <a:pt x="96177" y="72415"/>
                  </a:lnTo>
                  <a:lnTo>
                    <a:pt x="96024" y="80276"/>
                  </a:lnTo>
                  <a:lnTo>
                    <a:pt x="87960" y="85191"/>
                  </a:lnTo>
                  <a:lnTo>
                    <a:pt x="82461" y="83362"/>
                  </a:lnTo>
                  <a:lnTo>
                    <a:pt x="80594" y="82740"/>
                  </a:lnTo>
                  <a:lnTo>
                    <a:pt x="74561" y="83362"/>
                  </a:lnTo>
                  <a:lnTo>
                    <a:pt x="72999" y="83070"/>
                  </a:lnTo>
                  <a:lnTo>
                    <a:pt x="69215" y="82372"/>
                  </a:lnTo>
                  <a:lnTo>
                    <a:pt x="67500" y="78778"/>
                  </a:lnTo>
                  <a:lnTo>
                    <a:pt x="66967" y="74104"/>
                  </a:lnTo>
                  <a:lnTo>
                    <a:pt x="65214" y="69875"/>
                  </a:lnTo>
                  <a:lnTo>
                    <a:pt x="63296" y="74955"/>
                  </a:lnTo>
                  <a:lnTo>
                    <a:pt x="62293" y="81978"/>
                  </a:lnTo>
                  <a:lnTo>
                    <a:pt x="60096" y="82321"/>
                  </a:lnTo>
                  <a:lnTo>
                    <a:pt x="54000" y="82956"/>
                  </a:lnTo>
                  <a:lnTo>
                    <a:pt x="47663" y="83070"/>
                  </a:lnTo>
                  <a:lnTo>
                    <a:pt x="34569" y="82842"/>
                  </a:lnTo>
                  <a:lnTo>
                    <a:pt x="34569" y="66459"/>
                  </a:lnTo>
                  <a:lnTo>
                    <a:pt x="98044" y="66459"/>
                  </a:lnTo>
                  <a:lnTo>
                    <a:pt x="98044" y="53467"/>
                  </a:lnTo>
                  <a:lnTo>
                    <a:pt x="96240" y="50812"/>
                  </a:lnTo>
                  <a:lnTo>
                    <a:pt x="82181" y="41389"/>
                  </a:lnTo>
                  <a:lnTo>
                    <a:pt x="65062" y="37973"/>
                  </a:lnTo>
                  <a:lnTo>
                    <a:pt x="47942" y="41516"/>
                  </a:lnTo>
                  <a:lnTo>
                    <a:pt x="34036" y="51003"/>
                  </a:lnTo>
                  <a:lnTo>
                    <a:pt x="24701" y="65074"/>
                  </a:lnTo>
                  <a:lnTo>
                    <a:pt x="21386" y="81927"/>
                  </a:lnTo>
                  <a:lnTo>
                    <a:pt x="21386" y="82740"/>
                  </a:lnTo>
                  <a:lnTo>
                    <a:pt x="24752" y="99529"/>
                  </a:lnTo>
                  <a:lnTo>
                    <a:pt x="34150" y="113423"/>
                  </a:lnTo>
                  <a:lnTo>
                    <a:pt x="48171" y="122720"/>
                  </a:lnTo>
                  <a:lnTo>
                    <a:pt x="65468" y="126060"/>
                  </a:lnTo>
                  <a:lnTo>
                    <a:pt x="82651" y="122567"/>
                  </a:lnTo>
                  <a:lnTo>
                    <a:pt x="96621" y="113106"/>
                  </a:lnTo>
                  <a:lnTo>
                    <a:pt x="105994" y="99098"/>
                  </a:lnTo>
                  <a:lnTo>
                    <a:pt x="108724" y="85191"/>
                  </a:lnTo>
                  <a:lnTo>
                    <a:pt x="109372" y="81927"/>
                  </a:lnTo>
                  <a:close/>
                </a:path>
                <a:path w="568325" h="443229">
                  <a:moveTo>
                    <a:pt x="224815" y="139077"/>
                  </a:moveTo>
                  <a:lnTo>
                    <a:pt x="223304" y="137706"/>
                  </a:lnTo>
                  <a:lnTo>
                    <a:pt x="218986" y="133756"/>
                  </a:lnTo>
                  <a:lnTo>
                    <a:pt x="112433" y="133705"/>
                  </a:lnTo>
                  <a:lnTo>
                    <a:pt x="76174" y="133743"/>
                  </a:lnTo>
                  <a:lnTo>
                    <a:pt x="76174" y="185191"/>
                  </a:lnTo>
                  <a:lnTo>
                    <a:pt x="75361" y="192379"/>
                  </a:lnTo>
                  <a:lnTo>
                    <a:pt x="71780" y="198653"/>
                  </a:lnTo>
                  <a:lnTo>
                    <a:pt x="65544" y="204190"/>
                  </a:lnTo>
                  <a:lnTo>
                    <a:pt x="58737" y="198272"/>
                  </a:lnTo>
                  <a:lnTo>
                    <a:pt x="55194" y="191566"/>
                  </a:lnTo>
                  <a:lnTo>
                    <a:pt x="54800" y="184061"/>
                  </a:lnTo>
                  <a:lnTo>
                    <a:pt x="57467" y="175793"/>
                  </a:lnTo>
                  <a:lnTo>
                    <a:pt x="57594" y="175526"/>
                  </a:lnTo>
                  <a:lnTo>
                    <a:pt x="57619" y="175209"/>
                  </a:lnTo>
                  <a:lnTo>
                    <a:pt x="60490" y="165506"/>
                  </a:lnTo>
                  <a:lnTo>
                    <a:pt x="61760" y="156133"/>
                  </a:lnTo>
                  <a:lnTo>
                    <a:pt x="59601" y="146850"/>
                  </a:lnTo>
                  <a:lnTo>
                    <a:pt x="52120" y="137706"/>
                  </a:lnTo>
                  <a:lnTo>
                    <a:pt x="75704" y="137706"/>
                  </a:lnTo>
                  <a:lnTo>
                    <a:pt x="75895" y="138125"/>
                  </a:lnTo>
                  <a:lnTo>
                    <a:pt x="76149" y="138506"/>
                  </a:lnTo>
                  <a:lnTo>
                    <a:pt x="76111" y="138671"/>
                  </a:lnTo>
                  <a:lnTo>
                    <a:pt x="70624" y="148005"/>
                  </a:lnTo>
                  <a:lnTo>
                    <a:pt x="69202" y="157581"/>
                  </a:lnTo>
                  <a:lnTo>
                    <a:pt x="70726" y="167259"/>
                  </a:lnTo>
                  <a:lnTo>
                    <a:pt x="74066" y="176898"/>
                  </a:lnTo>
                  <a:lnTo>
                    <a:pt x="76174" y="185191"/>
                  </a:lnTo>
                  <a:lnTo>
                    <a:pt x="76174" y="133743"/>
                  </a:lnTo>
                  <a:lnTo>
                    <a:pt x="5105" y="133807"/>
                  </a:lnTo>
                  <a:lnTo>
                    <a:pt x="584" y="138506"/>
                  </a:lnTo>
                  <a:lnTo>
                    <a:pt x="0" y="154838"/>
                  </a:lnTo>
                  <a:lnTo>
                    <a:pt x="12" y="157581"/>
                  </a:lnTo>
                  <a:lnTo>
                    <a:pt x="139" y="236372"/>
                  </a:lnTo>
                  <a:lnTo>
                    <a:pt x="292" y="258787"/>
                  </a:lnTo>
                  <a:lnTo>
                    <a:pt x="2108" y="267627"/>
                  </a:lnTo>
                  <a:lnTo>
                    <a:pt x="6908" y="272745"/>
                  </a:lnTo>
                  <a:lnTo>
                    <a:pt x="13970" y="273837"/>
                  </a:lnTo>
                  <a:lnTo>
                    <a:pt x="22567" y="270586"/>
                  </a:lnTo>
                  <a:lnTo>
                    <a:pt x="23215" y="270179"/>
                  </a:lnTo>
                  <a:lnTo>
                    <a:pt x="24104" y="270179"/>
                  </a:lnTo>
                  <a:lnTo>
                    <a:pt x="25400" y="269875"/>
                  </a:lnTo>
                  <a:lnTo>
                    <a:pt x="25488" y="371271"/>
                  </a:lnTo>
                  <a:lnTo>
                    <a:pt x="25590" y="422071"/>
                  </a:lnTo>
                  <a:lnTo>
                    <a:pt x="27228" y="431507"/>
                  </a:lnTo>
                  <a:lnTo>
                    <a:pt x="31864" y="438340"/>
                  </a:lnTo>
                  <a:lnTo>
                    <a:pt x="39077" y="442061"/>
                  </a:lnTo>
                  <a:lnTo>
                    <a:pt x="48475" y="442175"/>
                  </a:lnTo>
                  <a:lnTo>
                    <a:pt x="54724" y="441045"/>
                  </a:lnTo>
                  <a:lnTo>
                    <a:pt x="60350" y="436422"/>
                  </a:lnTo>
                  <a:lnTo>
                    <a:pt x="66598" y="433209"/>
                  </a:lnTo>
                  <a:lnTo>
                    <a:pt x="68935" y="435063"/>
                  </a:lnTo>
                  <a:lnTo>
                    <a:pt x="72224" y="438886"/>
                  </a:lnTo>
                  <a:lnTo>
                    <a:pt x="76390" y="440778"/>
                  </a:lnTo>
                  <a:lnTo>
                    <a:pt x="105257" y="421043"/>
                  </a:lnTo>
                  <a:lnTo>
                    <a:pt x="105117" y="371271"/>
                  </a:lnTo>
                  <a:lnTo>
                    <a:pt x="104775" y="269875"/>
                  </a:lnTo>
                  <a:lnTo>
                    <a:pt x="104559" y="204190"/>
                  </a:lnTo>
                  <a:lnTo>
                    <a:pt x="104457" y="160324"/>
                  </a:lnTo>
                  <a:lnTo>
                    <a:pt x="117932" y="160324"/>
                  </a:lnTo>
                  <a:lnTo>
                    <a:pt x="163652" y="160362"/>
                  </a:lnTo>
                  <a:lnTo>
                    <a:pt x="190525" y="160324"/>
                  </a:lnTo>
                  <a:lnTo>
                    <a:pt x="218948" y="160210"/>
                  </a:lnTo>
                  <a:lnTo>
                    <a:pt x="224764" y="154838"/>
                  </a:lnTo>
                  <a:lnTo>
                    <a:pt x="224815" y="139077"/>
                  </a:lnTo>
                  <a:close/>
                </a:path>
                <a:path w="568325" h="443229">
                  <a:moveTo>
                    <a:pt x="316699" y="158699"/>
                  </a:moveTo>
                  <a:lnTo>
                    <a:pt x="291299" y="158699"/>
                  </a:lnTo>
                  <a:lnTo>
                    <a:pt x="291299" y="212902"/>
                  </a:lnTo>
                  <a:lnTo>
                    <a:pt x="316699" y="212902"/>
                  </a:lnTo>
                  <a:lnTo>
                    <a:pt x="316699" y="158699"/>
                  </a:lnTo>
                  <a:close/>
                </a:path>
                <a:path w="568325" h="443229">
                  <a:moveTo>
                    <a:pt x="370484" y="118960"/>
                  </a:moveTo>
                  <a:lnTo>
                    <a:pt x="345516" y="118960"/>
                  </a:lnTo>
                  <a:lnTo>
                    <a:pt x="345516" y="213067"/>
                  </a:lnTo>
                  <a:lnTo>
                    <a:pt x="370484" y="213067"/>
                  </a:lnTo>
                  <a:lnTo>
                    <a:pt x="370484" y="118960"/>
                  </a:lnTo>
                  <a:close/>
                </a:path>
                <a:path w="568325" h="443229">
                  <a:moveTo>
                    <a:pt x="423887" y="74866"/>
                  </a:moveTo>
                  <a:lnTo>
                    <a:pt x="398830" y="74866"/>
                  </a:lnTo>
                  <a:lnTo>
                    <a:pt x="398830" y="212991"/>
                  </a:lnTo>
                  <a:lnTo>
                    <a:pt x="423887" y="212991"/>
                  </a:lnTo>
                  <a:lnTo>
                    <a:pt x="423887" y="74866"/>
                  </a:lnTo>
                  <a:close/>
                </a:path>
                <a:path w="568325" h="443229">
                  <a:moveTo>
                    <a:pt x="568185" y="3302"/>
                  </a:moveTo>
                  <a:lnTo>
                    <a:pt x="565531" y="0"/>
                  </a:lnTo>
                  <a:lnTo>
                    <a:pt x="153606" y="12"/>
                  </a:lnTo>
                  <a:lnTo>
                    <a:pt x="150545" y="2667"/>
                  </a:lnTo>
                  <a:lnTo>
                    <a:pt x="150850" y="38823"/>
                  </a:lnTo>
                  <a:lnTo>
                    <a:pt x="150850" y="120472"/>
                  </a:lnTo>
                  <a:lnTo>
                    <a:pt x="150660" y="124815"/>
                  </a:lnTo>
                  <a:lnTo>
                    <a:pt x="151472" y="127863"/>
                  </a:lnTo>
                  <a:lnTo>
                    <a:pt x="153162" y="129209"/>
                  </a:lnTo>
                  <a:lnTo>
                    <a:pt x="155155" y="129133"/>
                  </a:lnTo>
                  <a:lnTo>
                    <a:pt x="156705" y="127647"/>
                  </a:lnTo>
                  <a:lnTo>
                    <a:pt x="157378" y="124218"/>
                  </a:lnTo>
                  <a:lnTo>
                    <a:pt x="157175" y="121729"/>
                  </a:lnTo>
                  <a:lnTo>
                    <a:pt x="156997" y="10147"/>
                  </a:lnTo>
                  <a:lnTo>
                    <a:pt x="159131" y="6743"/>
                  </a:lnTo>
                  <a:lnTo>
                    <a:pt x="558660" y="6756"/>
                  </a:lnTo>
                  <a:lnTo>
                    <a:pt x="561467" y="9537"/>
                  </a:lnTo>
                  <a:lnTo>
                    <a:pt x="561454" y="255524"/>
                  </a:lnTo>
                  <a:lnTo>
                    <a:pt x="558736" y="258089"/>
                  </a:lnTo>
                  <a:lnTo>
                    <a:pt x="159321" y="258114"/>
                  </a:lnTo>
                  <a:lnTo>
                    <a:pt x="156895" y="254990"/>
                  </a:lnTo>
                  <a:lnTo>
                    <a:pt x="157226" y="228295"/>
                  </a:lnTo>
                  <a:lnTo>
                    <a:pt x="157022" y="170167"/>
                  </a:lnTo>
                  <a:lnTo>
                    <a:pt x="155308" y="167640"/>
                  </a:lnTo>
                  <a:lnTo>
                    <a:pt x="154381" y="165100"/>
                  </a:lnTo>
                  <a:lnTo>
                    <a:pt x="153200" y="167703"/>
                  </a:lnTo>
                  <a:lnTo>
                    <a:pt x="151028" y="170307"/>
                  </a:lnTo>
                  <a:lnTo>
                    <a:pt x="150863" y="264604"/>
                  </a:lnTo>
                  <a:lnTo>
                    <a:pt x="151155" y="264871"/>
                  </a:lnTo>
                  <a:lnTo>
                    <a:pt x="565492" y="265099"/>
                  </a:lnTo>
                  <a:lnTo>
                    <a:pt x="568159" y="261810"/>
                  </a:lnTo>
                  <a:lnTo>
                    <a:pt x="568185" y="33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019619" y="3578872"/>
              <a:ext cx="140004" cy="1759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766255" y="3378098"/>
              <a:ext cx="57150" cy="13335"/>
            </a:xfrm>
            <a:custGeom>
              <a:avLst/>
              <a:gdLst/>
              <a:ahLst/>
              <a:cxnLst/>
              <a:rect l="l" t="t" r="r" b="b"/>
              <a:pathLst>
                <a:path w="57150" h="13335">
                  <a:moveTo>
                    <a:pt x="23114" y="1397"/>
                  </a:moveTo>
                  <a:lnTo>
                    <a:pt x="0" y="1397"/>
                  </a:lnTo>
                  <a:lnTo>
                    <a:pt x="0" y="13195"/>
                  </a:lnTo>
                  <a:lnTo>
                    <a:pt x="23114" y="13195"/>
                  </a:lnTo>
                  <a:lnTo>
                    <a:pt x="23114" y="1397"/>
                  </a:lnTo>
                  <a:close/>
                </a:path>
                <a:path w="57150" h="13335">
                  <a:moveTo>
                    <a:pt x="57048" y="5143"/>
                  </a:moveTo>
                  <a:lnTo>
                    <a:pt x="54038" y="901"/>
                  </a:lnTo>
                  <a:lnTo>
                    <a:pt x="46786" y="0"/>
                  </a:lnTo>
                  <a:lnTo>
                    <a:pt x="34163" y="1790"/>
                  </a:lnTo>
                  <a:lnTo>
                    <a:pt x="34163" y="13309"/>
                  </a:lnTo>
                  <a:lnTo>
                    <a:pt x="56946" y="13309"/>
                  </a:lnTo>
                  <a:lnTo>
                    <a:pt x="57048" y="51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/>
          <p:nvPr/>
        </p:nvSpPr>
        <p:spPr>
          <a:xfrm>
            <a:off x="223681" y="4178856"/>
            <a:ext cx="379950" cy="3799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7" y="5524"/>
            <a:ext cx="9139555" cy="5142865"/>
            <a:chOff x="4787" y="5524"/>
            <a:chExt cx="9139555" cy="5142865"/>
          </a:xfrm>
        </p:grpSpPr>
        <p:sp>
          <p:nvSpPr>
            <p:cNvPr id="3" name="object 3"/>
            <p:cNvSpPr/>
            <p:nvPr/>
          </p:nvSpPr>
          <p:spPr>
            <a:xfrm>
              <a:off x="4787" y="5524"/>
              <a:ext cx="9139212" cy="51424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52893" y="3557927"/>
              <a:ext cx="1588058" cy="15880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19950" y="95491"/>
              <a:ext cx="1536928" cy="18842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536447" y="750684"/>
            <a:ext cx="7553959" cy="1209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8640" marR="6445250" indent="-302895">
              <a:lnSpc>
                <a:spcPct val="100899"/>
              </a:lnSpc>
              <a:spcBef>
                <a:spcPts val="95"/>
              </a:spcBef>
            </a:pPr>
            <a:r>
              <a:rPr dirty="0" sz="1600" spc="30" b="1">
                <a:solidFill>
                  <a:srgbClr val="FF0000"/>
                </a:solidFill>
                <a:latin typeface="Arial"/>
                <a:cs typeface="Arial"/>
              </a:rPr>
              <a:t>OFFRES  </a:t>
            </a:r>
            <a:r>
              <a:rPr dirty="0" sz="1600" spc="9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600" spc="75" b="1">
                <a:solidFill>
                  <a:srgbClr val="FF0000"/>
                </a:solidFill>
                <a:latin typeface="Arial"/>
                <a:cs typeface="Arial"/>
              </a:rPr>
              <a:t>FORMATIONS</a:t>
            </a:r>
            <a:endParaRPr sz="1600">
              <a:latin typeface="Arial"/>
              <a:cs typeface="Arial"/>
            </a:endParaRPr>
          </a:p>
          <a:p>
            <a:pPr marL="1896745">
              <a:lnSpc>
                <a:spcPct val="100000"/>
              </a:lnSpc>
              <a:spcBef>
                <a:spcPts val="1570"/>
              </a:spcBef>
            </a:pPr>
            <a:r>
              <a:rPr dirty="0" sz="1300" spc="40" b="1">
                <a:solidFill>
                  <a:srgbClr val="E10613"/>
                </a:solidFill>
                <a:latin typeface="Arial"/>
                <a:cs typeface="Arial"/>
              </a:rPr>
              <a:t>CERTIFICATS </a:t>
            </a:r>
            <a:r>
              <a:rPr dirty="0" sz="1300" spc="45" b="1">
                <a:solidFill>
                  <a:srgbClr val="E10613"/>
                </a:solidFill>
                <a:latin typeface="Arial"/>
                <a:cs typeface="Arial"/>
              </a:rPr>
              <a:t>PROFESSIONNELS </a:t>
            </a:r>
            <a:r>
              <a:rPr dirty="0" sz="1300" spc="70" b="1">
                <a:solidFill>
                  <a:srgbClr val="E10613"/>
                </a:solidFill>
                <a:latin typeface="Arial"/>
                <a:cs typeface="Arial"/>
              </a:rPr>
              <a:t>DE </a:t>
            </a:r>
            <a:r>
              <a:rPr dirty="0" sz="1300" spc="45" b="1">
                <a:solidFill>
                  <a:srgbClr val="E10613"/>
                </a:solidFill>
                <a:latin typeface="Arial"/>
                <a:cs typeface="Arial"/>
              </a:rPr>
              <a:t>SPÉCIALITÉ </a:t>
            </a:r>
            <a:r>
              <a:rPr dirty="0" sz="1300" spc="50" b="1">
                <a:solidFill>
                  <a:srgbClr val="E10613"/>
                </a:solidFill>
                <a:latin typeface="Arial"/>
                <a:cs typeface="Arial"/>
              </a:rPr>
              <a:t>(DURÉE </a:t>
            </a:r>
            <a:r>
              <a:rPr dirty="0" sz="1300" spc="135" b="1">
                <a:solidFill>
                  <a:srgbClr val="E10613"/>
                </a:solidFill>
                <a:latin typeface="Arial"/>
                <a:cs typeface="Arial"/>
              </a:rPr>
              <a:t>6</a:t>
            </a:r>
            <a:r>
              <a:rPr dirty="0" sz="1300" spc="-114" b="1">
                <a:solidFill>
                  <a:srgbClr val="E10613"/>
                </a:solidFill>
                <a:latin typeface="Arial"/>
                <a:cs typeface="Arial"/>
              </a:rPr>
              <a:t> </a:t>
            </a:r>
            <a:r>
              <a:rPr dirty="0" sz="1300" spc="75" b="1">
                <a:solidFill>
                  <a:srgbClr val="E10613"/>
                </a:solidFill>
                <a:latin typeface="Arial"/>
                <a:cs typeface="Arial"/>
              </a:rPr>
              <a:t>MOIS</a:t>
            </a:r>
            <a:r>
              <a:rPr dirty="0" sz="1350" spc="75" b="1">
                <a:solidFill>
                  <a:srgbClr val="E10613"/>
                </a:solidFill>
                <a:latin typeface="Arial"/>
                <a:cs typeface="Arial"/>
              </a:rPr>
              <a:t>)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59854" y="0"/>
            <a:ext cx="2329180" cy="1511300"/>
            <a:chOff x="6759854" y="0"/>
            <a:chExt cx="2329180" cy="1511300"/>
          </a:xfrm>
        </p:grpSpPr>
        <p:sp>
          <p:nvSpPr>
            <p:cNvPr id="8" name="object 8"/>
            <p:cNvSpPr/>
            <p:nvPr/>
          </p:nvSpPr>
          <p:spPr>
            <a:xfrm>
              <a:off x="6759854" y="0"/>
              <a:ext cx="2328671" cy="15112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64920" y="124374"/>
              <a:ext cx="1927225" cy="122155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4806124" y="2778044"/>
            <a:ext cx="4194175" cy="299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00" spc="60">
                <a:latin typeface="Verdana"/>
                <a:cs typeface="Verdana"/>
              </a:rPr>
              <a:t>Marketing </a:t>
            </a:r>
            <a:r>
              <a:rPr dirty="0" sz="1800" spc="75">
                <a:latin typeface="Verdana"/>
                <a:cs typeface="Verdana"/>
              </a:rPr>
              <a:t>Communication</a:t>
            </a:r>
            <a:r>
              <a:rPr dirty="0" sz="1800" spc="-380">
                <a:latin typeface="Verdana"/>
                <a:cs typeface="Verdana"/>
              </a:rPr>
              <a:t> </a:t>
            </a:r>
            <a:r>
              <a:rPr dirty="0" sz="1800" spc="45">
                <a:latin typeface="Verdana"/>
                <a:cs typeface="Verdana"/>
              </a:rPr>
              <a:t>Digitale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7821" y="2160732"/>
            <a:ext cx="6391275" cy="464820"/>
            <a:chOff x="157821" y="2160732"/>
            <a:chExt cx="6391275" cy="464820"/>
          </a:xfrm>
        </p:grpSpPr>
        <p:sp>
          <p:nvSpPr>
            <p:cNvPr id="12" name="object 12"/>
            <p:cNvSpPr/>
            <p:nvPr/>
          </p:nvSpPr>
          <p:spPr>
            <a:xfrm>
              <a:off x="157821" y="2193443"/>
              <a:ext cx="432052" cy="4320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103188" y="2160732"/>
              <a:ext cx="445896" cy="4459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44561" y="2255560"/>
            <a:ext cx="2392680" cy="2889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00" spc="-145">
                <a:latin typeface="Verdana"/>
                <a:cs typeface="Verdana"/>
              </a:rPr>
              <a:t>Community</a:t>
            </a:r>
            <a:r>
              <a:rPr dirty="0" sz="1700" spc="-265">
                <a:latin typeface="Verdana"/>
                <a:cs typeface="Verdana"/>
              </a:rPr>
              <a:t> </a:t>
            </a:r>
            <a:r>
              <a:rPr dirty="0" sz="1700" spc="-135">
                <a:latin typeface="Verdana"/>
                <a:cs typeface="Verdana"/>
              </a:rPr>
              <a:t>Management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07650" y="2273964"/>
            <a:ext cx="5241925" cy="2565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892425" algn="l"/>
              </a:tabLst>
            </a:pPr>
            <a:r>
              <a:rPr dirty="0" sz="1500" spc="40">
                <a:latin typeface="Verdana"/>
                <a:cs typeface="Verdana"/>
              </a:rPr>
              <a:t>Développement</a:t>
            </a:r>
            <a:r>
              <a:rPr dirty="0" sz="1500" spc="-135">
                <a:latin typeface="Verdana"/>
                <a:cs typeface="Verdana"/>
              </a:rPr>
              <a:t> </a:t>
            </a:r>
            <a:r>
              <a:rPr dirty="0" sz="1500" spc="75">
                <a:latin typeface="Verdana"/>
                <a:cs typeface="Verdana"/>
              </a:rPr>
              <a:t>Web	</a:t>
            </a:r>
            <a:r>
              <a:rPr dirty="0" sz="1400" spc="25">
                <a:latin typeface="Verdana"/>
                <a:cs typeface="Verdana"/>
              </a:rPr>
              <a:t>Infographie </a:t>
            </a:r>
            <a:r>
              <a:rPr dirty="0" sz="1400" spc="-90">
                <a:latin typeface="Verdana"/>
                <a:cs typeface="Verdana"/>
              </a:rPr>
              <a:t>-</a:t>
            </a:r>
            <a:r>
              <a:rPr dirty="0" sz="1400" spc="-30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Maquettiste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7922" y="2780664"/>
            <a:ext cx="3026410" cy="32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-135">
                <a:latin typeface="Verdana"/>
                <a:cs typeface="Verdana"/>
              </a:rPr>
              <a:t>Montage </a:t>
            </a:r>
            <a:r>
              <a:rPr dirty="0" sz="1900" spc="-160">
                <a:latin typeface="Verdana"/>
                <a:cs typeface="Verdana"/>
              </a:rPr>
              <a:t>vidéo </a:t>
            </a:r>
            <a:r>
              <a:rPr dirty="0" sz="1900" spc="-140">
                <a:latin typeface="Verdana"/>
                <a:cs typeface="Verdana"/>
              </a:rPr>
              <a:t>et</a:t>
            </a:r>
            <a:r>
              <a:rPr dirty="0" sz="1900" spc="-480">
                <a:latin typeface="Verdana"/>
                <a:cs typeface="Verdana"/>
              </a:rPr>
              <a:t> </a:t>
            </a:r>
            <a:r>
              <a:rPr dirty="0" sz="1900" spc="-155">
                <a:latin typeface="Verdana"/>
                <a:cs typeface="Verdana"/>
              </a:rPr>
              <a:t>Audiovisuel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5863" y="4097292"/>
            <a:ext cx="310070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5">
                <a:latin typeface="Verdana"/>
                <a:cs typeface="Verdana"/>
              </a:rPr>
              <a:t>Employé(e)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 spc="80">
                <a:latin typeface="Verdana"/>
                <a:cs typeface="Verdana"/>
              </a:rPr>
              <a:t>de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 spc="30">
                <a:latin typeface="Verdana"/>
                <a:cs typeface="Verdana"/>
              </a:rPr>
              <a:t>station</a:t>
            </a:r>
            <a:r>
              <a:rPr dirty="0" sz="1600" spc="-145">
                <a:latin typeface="Verdana"/>
                <a:cs typeface="Verdana"/>
              </a:rPr>
              <a:t> </a:t>
            </a:r>
            <a:r>
              <a:rPr dirty="0" sz="1600" spc="10">
                <a:latin typeface="Verdana"/>
                <a:cs typeface="Verdana"/>
              </a:rPr>
              <a:t>service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20231" y="3949412"/>
            <a:ext cx="2527935" cy="6159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90"/>
              </a:spcBef>
            </a:pPr>
            <a:r>
              <a:rPr dirty="0" sz="1900" spc="-200">
                <a:solidFill>
                  <a:srgbClr val="1D1D1B"/>
                </a:solidFill>
                <a:latin typeface="Verdana"/>
                <a:cs typeface="Verdana"/>
              </a:rPr>
              <a:t>Employé(e)</a:t>
            </a:r>
            <a:r>
              <a:rPr dirty="0" sz="1900" spc="-32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1900" spc="-140">
                <a:solidFill>
                  <a:srgbClr val="1D1D1B"/>
                </a:solidFill>
                <a:latin typeface="Verdana"/>
                <a:cs typeface="Verdana"/>
              </a:rPr>
              <a:t>administratif  et </a:t>
            </a:r>
            <a:r>
              <a:rPr dirty="0" sz="1900" spc="-135">
                <a:solidFill>
                  <a:srgbClr val="1D1D1B"/>
                </a:solidFill>
                <a:latin typeface="Verdana"/>
                <a:cs typeface="Verdana"/>
              </a:rPr>
              <a:t>d'accueil </a:t>
            </a:r>
            <a:r>
              <a:rPr dirty="0" sz="1900" spc="-150">
                <a:solidFill>
                  <a:srgbClr val="1D1D1B"/>
                </a:solidFill>
                <a:latin typeface="Verdana"/>
                <a:cs typeface="Verdana"/>
              </a:rPr>
              <a:t>en</a:t>
            </a:r>
            <a:r>
              <a:rPr dirty="0" sz="1900" spc="-509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1900" spc="-145">
                <a:solidFill>
                  <a:srgbClr val="1D1D1B"/>
                </a:solidFill>
                <a:latin typeface="Verdana"/>
                <a:cs typeface="Verdana"/>
              </a:rPr>
              <a:t>banque</a:t>
            </a:r>
            <a:endParaRPr sz="19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6488" y="2233003"/>
            <a:ext cx="6110605" cy="1501140"/>
            <a:chOff x="196488" y="2233003"/>
            <a:chExt cx="6110605" cy="1501140"/>
          </a:xfrm>
        </p:grpSpPr>
        <p:sp>
          <p:nvSpPr>
            <p:cNvPr id="20" name="object 20"/>
            <p:cNvSpPr/>
            <p:nvPr/>
          </p:nvSpPr>
          <p:spPr>
            <a:xfrm>
              <a:off x="212120" y="3317315"/>
              <a:ext cx="356782" cy="3567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319449" y="2233002"/>
              <a:ext cx="342900" cy="340360"/>
            </a:xfrm>
            <a:custGeom>
              <a:avLst/>
              <a:gdLst/>
              <a:ahLst/>
              <a:cxnLst/>
              <a:rect l="l" t="t" r="r" b="b"/>
              <a:pathLst>
                <a:path w="342900" h="340360">
                  <a:moveTo>
                    <a:pt x="63004" y="142570"/>
                  </a:moveTo>
                  <a:lnTo>
                    <a:pt x="60718" y="141490"/>
                  </a:lnTo>
                  <a:lnTo>
                    <a:pt x="61125" y="142430"/>
                  </a:lnTo>
                  <a:lnTo>
                    <a:pt x="61252" y="142519"/>
                  </a:lnTo>
                  <a:lnTo>
                    <a:pt x="63004" y="142570"/>
                  </a:lnTo>
                  <a:close/>
                </a:path>
                <a:path w="342900" h="340360">
                  <a:moveTo>
                    <a:pt x="106946" y="144462"/>
                  </a:moveTo>
                  <a:lnTo>
                    <a:pt x="105625" y="142532"/>
                  </a:lnTo>
                  <a:lnTo>
                    <a:pt x="104406" y="142481"/>
                  </a:lnTo>
                  <a:lnTo>
                    <a:pt x="98971" y="142252"/>
                  </a:lnTo>
                  <a:lnTo>
                    <a:pt x="95389" y="142481"/>
                  </a:lnTo>
                  <a:lnTo>
                    <a:pt x="88988" y="142240"/>
                  </a:lnTo>
                  <a:lnTo>
                    <a:pt x="87528" y="143471"/>
                  </a:lnTo>
                  <a:lnTo>
                    <a:pt x="75374" y="174396"/>
                  </a:lnTo>
                  <a:lnTo>
                    <a:pt x="75044" y="175069"/>
                  </a:lnTo>
                  <a:lnTo>
                    <a:pt x="47256" y="142113"/>
                  </a:lnTo>
                  <a:lnTo>
                    <a:pt x="45059" y="143814"/>
                  </a:lnTo>
                  <a:lnTo>
                    <a:pt x="43408" y="147955"/>
                  </a:lnTo>
                  <a:lnTo>
                    <a:pt x="40589" y="154762"/>
                  </a:lnTo>
                  <a:lnTo>
                    <a:pt x="37642" y="161569"/>
                  </a:lnTo>
                  <a:lnTo>
                    <a:pt x="31483" y="175463"/>
                  </a:lnTo>
                  <a:lnTo>
                    <a:pt x="30708" y="173685"/>
                  </a:lnTo>
                  <a:lnTo>
                    <a:pt x="25552" y="159346"/>
                  </a:lnTo>
                  <a:lnTo>
                    <a:pt x="23406" y="153327"/>
                  </a:lnTo>
                  <a:lnTo>
                    <a:pt x="21132" y="146659"/>
                  </a:lnTo>
                  <a:lnTo>
                    <a:pt x="20040" y="143395"/>
                  </a:lnTo>
                  <a:lnTo>
                    <a:pt x="18834" y="142519"/>
                  </a:lnTo>
                  <a:lnTo>
                    <a:pt x="18224" y="142074"/>
                  </a:lnTo>
                  <a:lnTo>
                    <a:pt x="11747" y="142519"/>
                  </a:lnTo>
                  <a:lnTo>
                    <a:pt x="8636" y="142341"/>
                  </a:lnTo>
                  <a:lnTo>
                    <a:pt x="1104" y="142430"/>
                  </a:lnTo>
                  <a:lnTo>
                    <a:pt x="0" y="144094"/>
                  </a:lnTo>
                  <a:lnTo>
                    <a:pt x="9728" y="168071"/>
                  </a:lnTo>
                  <a:lnTo>
                    <a:pt x="13804" y="177965"/>
                  </a:lnTo>
                  <a:lnTo>
                    <a:pt x="17970" y="187820"/>
                  </a:lnTo>
                  <a:lnTo>
                    <a:pt x="20650" y="194500"/>
                  </a:lnTo>
                  <a:lnTo>
                    <a:pt x="22567" y="197459"/>
                  </a:lnTo>
                  <a:lnTo>
                    <a:pt x="26136" y="198208"/>
                  </a:lnTo>
                  <a:lnTo>
                    <a:pt x="34607" y="198196"/>
                  </a:lnTo>
                  <a:lnTo>
                    <a:pt x="37172" y="198208"/>
                  </a:lnTo>
                  <a:lnTo>
                    <a:pt x="39014" y="196977"/>
                  </a:lnTo>
                  <a:lnTo>
                    <a:pt x="43434" y="187032"/>
                  </a:lnTo>
                  <a:lnTo>
                    <a:pt x="46596" y="180111"/>
                  </a:lnTo>
                  <a:lnTo>
                    <a:pt x="48729" y="175463"/>
                  </a:lnTo>
                  <a:lnTo>
                    <a:pt x="53149" y="165925"/>
                  </a:lnTo>
                  <a:lnTo>
                    <a:pt x="56807" y="174396"/>
                  </a:lnTo>
                  <a:lnTo>
                    <a:pt x="59270" y="180263"/>
                  </a:lnTo>
                  <a:lnTo>
                    <a:pt x="62407" y="187109"/>
                  </a:lnTo>
                  <a:lnTo>
                    <a:pt x="65570" y="194500"/>
                  </a:lnTo>
                  <a:lnTo>
                    <a:pt x="67691" y="197586"/>
                  </a:lnTo>
                  <a:lnTo>
                    <a:pt x="71589" y="198208"/>
                  </a:lnTo>
                  <a:lnTo>
                    <a:pt x="80111" y="198132"/>
                  </a:lnTo>
                  <a:lnTo>
                    <a:pt x="80365" y="198170"/>
                  </a:lnTo>
                  <a:lnTo>
                    <a:pt x="81775" y="197256"/>
                  </a:lnTo>
                  <a:lnTo>
                    <a:pt x="83756" y="196697"/>
                  </a:lnTo>
                  <a:lnTo>
                    <a:pt x="89712" y="183476"/>
                  </a:lnTo>
                  <a:lnTo>
                    <a:pt x="93459" y="175069"/>
                  </a:lnTo>
                  <a:lnTo>
                    <a:pt x="100406" y="159346"/>
                  </a:lnTo>
                  <a:lnTo>
                    <a:pt x="106946" y="144462"/>
                  </a:lnTo>
                  <a:close/>
                </a:path>
                <a:path w="342900" h="340360">
                  <a:moveTo>
                    <a:pt x="156337" y="198069"/>
                  </a:moveTo>
                  <a:lnTo>
                    <a:pt x="155689" y="198081"/>
                  </a:lnTo>
                  <a:lnTo>
                    <a:pt x="154863" y="199898"/>
                  </a:lnTo>
                  <a:lnTo>
                    <a:pt x="156337" y="198069"/>
                  </a:lnTo>
                  <a:close/>
                </a:path>
                <a:path w="342900" h="340360">
                  <a:moveTo>
                    <a:pt x="224142" y="144386"/>
                  </a:moveTo>
                  <a:lnTo>
                    <a:pt x="222923" y="142532"/>
                  </a:lnTo>
                  <a:lnTo>
                    <a:pt x="216446" y="142290"/>
                  </a:lnTo>
                  <a:lnTo>
                    <a:pt x="213207" y="142532"/>
                  </a:lnTo>
                  <a:lnTo>
                    <a:pt x="206451" y="142049"/>
                  </a:lnTo>
                  <a:lnTo>
                    <a:pt x="204622" y="143510"/>
                  </a:lnTo>
                  <a:lnTo>
                    <a:pt x="203403" y="146837"/>
                  </a:lnTo>
                  <a:lnTo>
                    <a:pt x="200761" y="153924"/>
                  </a:lnTo>
                  <a:lnTo>
                    <a:pt x="198031" y="160997"/>
                  </a:lnTo>
                  <a:lnTo>
                    <a:pt x="192443" y="175323"/>
                  </a:lnTo>
                  <a:lnTo>
                    <a:pt x="188391" y="165900"/>
                  </a:lnTo>
                  <a:lnTo>
                    <a:pt x="182714" y="152628"/>
                  </a:lnTo>
                  <a:lnTo>
                    <a:pt x="179933" y="145834"/>
                  </a:lnTo>
                  <a:lnTo>
                    <a:pt x="177914" y="142951"/>
                  </a:lnTo>
                  <a:lnTo>
                    <a:pt x="174218" y="142367"/>
                  </a:lnTo>
                  <a:lnTo>
                    <a:pt x="166395" y="142481"/>
                  </a:lnTo>
                  <a:lnTo>
                    <a:pt x="164909" y="142481"/>
                  </a:lnTo>
                  <a:lnTo>
                    <a:pt x="162890" y="143916"/>
                  </a:lnTo>
                  <a:lnTo>
                    <a:pt x="160451" y="147751"/>
                  </a:lnTo>
                  <a:lnTo>
                    <a:pt x="159550" y="150660"/>
                  </a:lnTo>
                  <a:lnTo>
                    <a:pt x="148577" y="175793"/>
                  </a:lnTo>
                  <a:lnTo>
                    <a:pt x="140716" y="153581"/>
                  </a:lnTo>
                  <a:lnTo>
                    <a:pt x="137274" y="143535"/>
                  </a:lnTo>
                  <a:lnTo>
                    <a:pt x="135851" y="142430"/>
                  </a:lnTo>
                  <a:lnTo>
                    <a:pt x="135661" y="142278"/>
                  </a:lnTo>
                  <a:lnTo>
                    <a:pt x="129273" y="142430"/>
                  </a:lnTo>
                  <a:lnTo>
                    <a:pt x="125806" y="142265"/>
                  </a:lnTo>
                  <a:lnTo>
                    <a:pt x="118414" y="142417"/>
                  </a:lnTo>
                  <a:lnTo>
                    <a:pt x="117487" y="143916"/>
                  </a:lnTo>
                  <a:lnTo>
                    <a:pt x="117373" y="144386"/>
                  </a:lnTo>
                  <a:lnTo>
                    <a:pt x="123291" y="158826"/>
                  </a:lnTo>
                  <a:lnTo>
                    <a:pt x="139433" y="198056"/>
                  </a:lnTo>
                  <a:lnTo>
                    <a:pt x="155689" y="198081"/>
                  </a:lnTo>
                  <a:lnTo>
                    <a:pt x="165862" y="175793"/>
                  </a:lnTo>
                  <a:lnTo>
                    <a:pt x="170383" y="165900"/>
                  </a:lnTo>
                  <a:lnTo>
                    <a:pt x="170980" y="167170"/>
                  </a:lnTo>
                  <a:lnTo>
                    <a:pt x="171335" y="167868"/>
                  </a:lnTo>
                  <a:lnTo>
                    <a:pt x="177279" y="181711"/>
                  </a:lnTo>
                  <a:lnTo>
                    <a:pt x="180136" y="188252"/>
                  </a:lnTo>
                  <a:lnTo>
                    <a:pt x="183781" y="196227"/>
                  </a:lnTo>
                  <a:lnTo>
                    <a:pt x="186080" y="198056"/>
                  </a:lnTo>
                  <a:lnTo>
                    <a:pt x="192112" y="197510"/>
                  </a:lnTo>
                  <a:lnTo>
                    <a:pt x="197281" y="200367"/>
                  </a:lnTo>
                  <a:lnTo>
                    <a:pt x="199961" y="197510"/>
                  </a:lnTo>
                  <a:lnTo>
                    <a:pt x="201587" y="195783"/>
                  </a:lnTo>
                  <a:lnTo>
                    <a:pt x="201726" y="195427"/>
                  </a:lnTo>
                  <a:lnTo>
                    <a:pt x="210566" y="175323"/>
                  </a:lnTo>
                  <a:lnTo>
                    <a:pt x="217601" y="159359"/>
                  </a:lnTo>
                  <a:lnTo>
                    <a:pt x="224142" y="144386"/>
                  </a:lnTo>
                  <a:close/>
                </a:path>
                <a:path w="342900" h="340360">
                  <a:moveTo>
                    <a:pt x="257162" y="199174"/>
                  </a:moveTo>
                  <a:lnTo>
                    <a:pt x="256641" y="197942"/>
                  </a:lnTo>
                  <a:lnTo>
                    <a:pt x="255422" y="197891"/>
                  </a:lnTo>
                  <a:lnTo>
                    <a:pt x="257162" y="199174"/>
                  </a:lnTo>
                  <a:close/>
                </a:path>
                <a:path w="342900" h="340360">
                  <a:moveTo>
                    <a:pt x="297510" y="142621"/>
                  </a:moveTo>
                  <a:lnTo>
                    <a:pt x="294906" y="140639"/>
                  </a:lnTo>
                  <a:lnTo>
                    <a:pt x="295719" y="142582"/>
                  </a:lnTo>
                  <a:lnTo>
                    <a:pt x="297510" y="142621"/>
                  </a:lnTo>
                  <a:close/>
                </a:path>
                <a:path w="342900" h="340360">
                  <a:moveTo>
                    <a:pt x="323100" y="140779"/>
                  </a:moveTo>
                  <a:lnTo>
                    <a:pt x="320954" y="142684"/>
                  </a:lnTo>
                  <a:lnTo>
                    <a:pt x="322376" y="142646"/>
                  </a:lnTo>
                  <a:lnTo>
                    <a:pt x="323100" y="140779"/>
                  </a:lnTo>
                  <a:close/>
                </a:path>
                <a:path w="342900" h="340360">
                  <a:moveTo>
                    <a:pt x="332079" y="222516"/>
                  </a:moveTo>
                  <a:lnTo>
                    <a:pt x="323913" y="222516"/>
                  </a:lnTo>
                  <a:lnTo>
                    <a:pt x="315810" y="222618"/>
                  </a:lnTo>
                  <a:lnTo>
                    <a:pt x="305371" y="222415"/>
                  </a:lnTo>
                  <a:lnTo>
                    <a:pt x="304482" y="223342"/>
                  </a:lnTo>
                  <a:lnTo>
                    <a:pt x="300824" y="231241"/>
                  </a:lnTo>
                  <a:lnTo>
                    <a:pt x="297726" y="237007"/>
                  </a:lnTo>
                  <a:lnTo>
                    <a:pt x="292785" y="247357"/>
                  </a:lnTo>
                  <a:lnTo>
                    <a:pt x="289991" y="250278"/>
                  </a:lnTo>
                  <a:lnTo>
                    <a:pt x="285000" y="249021"/>
                  </a:lnTo>
                  <a:lnTo>
                    <a:pt x="284543" y="248907"/>
                  </a:lnTo>
                  <a:lnTo>
                    <a:pt x="284340" y="248856"/>
                  </a:lnTo>
                  <a:lnTo>
                    <a:pt x="283387" y="248615"/>
                  </a:lnTo>
                  <a:lnTo>
                    <a:pt x="282143" y="248856"/>
                  </a:lnTo>
                  <a:lnTo>
                    <a:pt x="268973" y="248856"/>
                  </a:lnTo>
                  <a:lnTo>
                    <a:pt x="268973" y="274904"/>
                  </a:lnTo>
                  <a:lnTo>
                    <a:pt x="262686" y="280568"/>
                  </a:lnTo>
                  <a:lnTo>
                    <a:pt x="256235" y="285686"/>
                  </a:lnTo>
                  <a:lnTo>
                    <a:pt x="249555" y="290372"/>
                  </a:lnTo>
                  <a:lnTo>
                    <a:pt x="242582" y="294779"/>
                  </a:lnTo>
                  <a:lnTo>
                    <a:pt x="246189" y="288163"/>
                  </a:lnTo>
                  <a:lnTo>
                    <a:pt x="249428" y="282155"/>
                  </a:lnTo>
                  <a:lnTo>
                    <a:pt x="253098" y="275640"/>
                  </a:lnTo>
                  <a:lnTo>
                    <a:pt x="254139" y="274980"/>
                  </a:lnTo>
                  <a:lnTo>
                    <a:pt x="255422" y="274942"/>
                  </a:lnTo>
                  <a:lnTo>
                    <a:pt x="258406" y="274853"/>
                  </a:lnTo>
                  <a:lnTo>
                    <a:pt x="259270" y="274828"/>
                  </a:lnTo>
                  <a:lnTo>
                    <a:pt x="263652" y="274904"/>
                  </a:lnTo>
                  <a:lnTo>
                    <a:pt x="268973" y="274904"/>
                  </a:lnTo>
                  <a:lnTo>
                    <a:pt x="268973" y="248856"/>
                  </a:lnTo>
                  <a:lnTo>
                    <a:pt x="263829" y="248856"/>
                  </a:lnTo>
                  <a:lnTo>
                    <a:pt x="270129" y="222631"/>
                  </a:lnTo>
                  <a:lnTo>
                    <a:pt x="243319" y="222631"/>
                  </a:lnTo>
                  <a:lnTo>
                    <a:pt x="239001" y="238175"/>
                  </a:lnTo>
                  <a:lnTo>
                    <a:pt x="235966" y="248856"/>
                  </a:lnTo>
                  <a:lnTo>
                    <a:pt x="234873" y="248831"/>
                  </a:lnTo>
                  <a:lnTo>
                    <a:pt x="227279" y="248653"/>
                  </a:lnTo>
                  <a:lnTo>
                    <a:pt x="223329" y="248767"/>
                  </a:lnTo>
                  <a:lnTo>
                    <a:pt x="223329" y="274942"/>
                  </a:lnTo>
                  <a:lnTo>
                    <a:pt x="222288" y="276682"/>
                  </a:lnTo>
                  <a:lnTo>
                    <a:pt x="221475" y="278155"/>
                  </a:lnTo>
                  <a:lnTo>
                    <a:pt x="194348" y="306946"/>
                  </a:lnTo>
                  <a:lnTo>
                    <a:pt x="166573" y="314325"/>
                  </a:lnTo>
                  <a:lnTo>
                    <a:pt x="153250" y="310870"/>
                  </a:lnTo>
                  <a:lnTo>
                    <a:pt x="140322" y="303149"/>
                  </a:lnTo>
                  <a:lnTo>
                    <a:pt x="133807" y="297535"/>
                  </a:lnTo>
                  <a:lnTo>
                    <a:pt x="131025" y="294538"/>
                  </a:lnTo>
                  <a:lnTo>
                    <a:pt x="127990" y="291274"/>
                  </a:lnTo>
                  <a:lnTo>
                    <a:pt x="122796" y="284492"/>
                  </a:lnTo>
                  <a:lnTo>
                    <a:pt x="118110" y="277253"/>
                  </a:lnTo>
                  <a:lnTo>
                    <a:pt x="117754" y="276669"/>
                  </a:lnTo>
                  <a:lnTo>
                    <a:pt x="117475" y="276034"/>
                  </a:lnTo>
                  <a:lnTo>
                    <a:pt x="116916" y="274942"/>
                  </a:lnTo>
                  <a:lnTo>
                    <a:pt x="223329" y="274942"/>
                  </a:lnTo>
                  <a:lnTo>
                    <a:pt x="223329" y="248767"/>
                  </a:lnTo>
                  <a:lnTo>
                    <a:pt x="220954" y="248831"/>
                  </a:lnTo>
                  <a:lnTo>
                    <a:pt x="214630" y="248831"/>
                  </a:lnTo>
                  <a:lnTo>
                    <a:pt x="174371" y="248767"/>
                  </a:lnTo>
                  <a:lnTo>
                    <a:pt x="105219" y="248907"/>
                  </a:lnTo>
                  <a:lnTo>
                    <a:pt x="104025" y="248119"/>
                  </a:lnTo>
                  <a:lnTo>
                    <a:pt x="101333" y="238086"/>
                  </a:lnTo>
                  <a:lnTo>
                    <a:pt x="99098" y="230466"/>
                  </a:lnTo>
                  <a:lnTo>
                    <a:pt x="97294" y="224142"/>
                  </a:lnTo>
                  <a:lnTo>
                    <a:pt x="97294" y="294144"/>
                  </a:lnTo>
                  <a:lnTo>
                    <a:pt x="96939" y="294538"/>
                  </a:lnTo>
                  <a:lnTo>
                    <a:pt x="92735" y="291719"/>
                  </a:lnTo>
                  <a:lnTo>
                    <a:pt x="88392" y="289052"/>
                  </a:lnTo>
                  <a:lnTo>
                    <a:pt x="79984" y="282752"/>
                  </a:lnTo>
                  <a:lnTo>
                    <a:pt x="75895" y="279146"/>
                  </a:lnTo>
                  <a:lnTo>
                    <a:pt x="71920" y="274891"/>
                  </a:lnTo>
                  <a:lnTo>
                    <a:pt x="83108" y="274891"/>
                  </a:lnTo>
                  <a:lnTo>
                    <a:pt x="86474" y="274955"/>
                  </a:lnTo>
                  <a:lnTo>
                    <a:pt x="87160" y="275653"/>
                  </a:lnTo>
                  <a:lnTo>
                    <a:pt x="90817" y="282270"/>
                  </a:lnTo>
                  <a:lnTo>
                    <a:pt x="94081" y="288290"/>
                  </a:lnTo>
                  <a:lnTo>
                    <a:pt x="97294" y="294144"/>
                  </a:lnTo>
                  <a:lnTo>
                    <a:pt x="97294" y="224142"/>
                  </a:lnTo>
                  <a:lnTo>
                    <a:pt x="96875" y="222669"/>
                  </a:lnTo>
                  <a:lnTo>
                    <a:pt x="70192" y="222669"/>
                  </a:lnTo>
                  <a:lnTo>
                    <a:pt x="76263" y="248564"/>
                  </a:lnTo>
                  <a:lnTo>
                    <a:pt x="75438" y="248666"/>
                  </a:lnTo>
                  <a:lnTo>
                    <a:pt x="74752" y="248818"/>
                  </a:lnTo>
                  <a:lnTo>
                    <a:pt x="58559" y="249021"/>
                  </a:lnTo>
                  <a:lnTo>
                    <a:pt x="49834" y="248907"/>
                  </a:lnTo>
                  <a:lnTo>
                    <a:pt x="48463" y="247840"/>
                  </a:lnTo>
                  <a:lnTo>
                    <a:pt x="44018" y="239572"/>
                  </a:lnTo>
                  <a:lnTo>
                    <a:pt x="40284" y="232143"/>
                  </a:lnTo>
                  <a:lnTo>
                    <a:pt x="35915" y="223901"/>
                  </a:lnTo>
                  <a:lnTo>
                    <a:pt x="34912" y="222669"/>
                  </a:lnTo>
                  <a:lnTo>
                    <a:pt x="21120" y="222567"/>
                  </a:lnTo>
                  <a:lnTo>
                    <a:pt x="8051" y="222567"/>
                  </a:lnTo>
                  <a:lnTo>
                    <a:pt x="25196" y="259778"/>
                  </a:lnTo>
                  <a:lnTo>
                    <a:pt x="52387" y="293103"/>
                  </a:lnTo>
                  <a:lnTo>
                    <a:pt x="88442" y="319570"/>
                  </a:lnTo>
                  <a:lnTo>
                    <a:pt x="132207" y="336181"/>
                  </a:lnTo>
                  <a:lnTo>
                    <a:pt x="182524" y="339979"/>
                  </a:lnTo>
                  <a:lnTo>
                    <a:pt x="233680" y="328142"/>
                  </a:lnTo>
                  <a:lnTo>
                    <a:pt x="257048" y="314325"/>
                  </a:lnTo>
                  <a:lnTo>
                    <a:pt x="277380" y="302298"/>
                  </a:lnTo>
                  <a:lnTo>
                    <a:pt x="284327" y="294779"/>
                  </a:lnTo>
                  <a:lnTo>
                    <a:pt x="302793" y="274828"/>
                  </a:lnTo>
                  <a:lnTo>
                    <a:pt x="311035" y="265925"/>
                  </a:lnTo>
                  <a:lnTo>
                    <a:pt x="318617" y="250278"/>
                  </a:lnTo>
                  <a:lnTo>
                    <a:pt x="332028" y="222618"/>
                  </a:lnTo>
                  <a:close/>
                </a:path>
                <a:path w="342900" h="340360">
                  <a:moveTo>
                    <a:pt x="332143" y="117259"/>
                  </a:moveTo>
                  <a:lnTo>
                    <a:pt x="314769" y="79705"/>
                  </a:lnTo>
                  <a:lnTo>
                    <a:pt x="287337" y="46228"/>
                  </a:lnTo>
                  <a:lnTo>
                    <a:pt x="268528" y="32550"/>
                  </a:lnTo>
                  <a:lnTo>
                    <a:pt x="268528" y="64096"/>
                  </a:lnTo>
                  <a:lnTo>
                    <a:pt x="268147" y="65024"/>
                  </a:lnTo>
                  <a:lnTo>
                    <a:pt x="263791" y="65024"/>
                  </a:lnTo>
                  <a:lnTo>
                    <a:pt x="259422" y="65112"/>
                  </a:lnTo>
                  <a:lnTo>
                    <a:pt x="257683" y="65049"/>
                  </a:lnTo>
                  <a:lnTo>
                    <a:pt x="243471" y="45021"/>
                  </a:lnTo>
                  <a:lnTo>
                    <a:pt x="268478" y="63665"/>
                  </a:lnTo>
                  <a:lnTo>
                    <a:pt x="268528" y="64096"/>
                  </a:lnTo>
                  <a:lnTo>
                    <a:pt x="268528" y="32550"/>
                  </a:lnTo>
                  <a:lnTo>
                    <a:pt x="259080" y="25679"/>
                  </a:lnTo>
                  <a:lnTo>
                    <a:pt x="250990" y="19812"/>
                  </a:lnTo>
                  <a:lnTo>
                    <a:pt x="223126" y="9448"/>
                  </a:lnTo>
                  <a:lnTo>
                    <a:pt x="223126" y="64808"/>
                  </a:lnTo>
                  <a:lnTo>
                    <a:pt x="116878" y="64808"/>
                  </a:lnTo>
                  <a:lnTo>
                    <a:pt x="146913" y="32245"/>
                  </a:lnTo>
                  <a:lnTo>
                    <a:pt x="174421" y="25679"/>
                  </a:lnTo>
                  <a:lnTo>
                    <a:pt x="181254" y="26962"/>
                  </a:lnTo>
                  <a:lnTo>
                    <a:pt x="217652" y="55702"/>
                  </a:lnTo>
                  <a:lnTo>
                    <a:pt x="222948" y="64401"/>
                  </a:lnTo>
                  <a:lnTo>
                    <a:pt x="223126" y="64808"/>
                  </a:lnTo>
                  <a:lnTo>
                    <a:pt x="223126" y="9448"/>
                  </a:lnTo>
                  <a:lnTo>
                    <a:pt x="206895" y="3403"/>
                  </a:lnTo>
                  <a:lnTo>
                    <a:pt x="156222" y="0"/>
                  </a:lnTo>
                  <a:lnTo>
                    <a:pt x="103962" y="12687"/>
                  </a:lnTo>
                  <a:lnTo>
                    <a:pt x="97383" y="16738"/>
                  </a:lnTo>
                  <a:lnTo>
                    <a:pt x="97383" y="45580"/>
                  </a:lnTo>
                  <a:lnTo>
                    <a:pt x="94043" y="51676"/>
                  </a:lnTo>
                  <a:lnTo>
                    <a:pt x="90741" y="57772"/>
                  </a:lnTo>
                  <a:lnTo>
                    <a:pt x="86995" y="64401"/>
                  </a:lnTo>
                  <a:lnTo>
                    <a:pt x="86029" y="64935"/>
                  </a:lnTo>
                  <a:lnTo>
                    <a:pt x="80987" y="65049"/>
                  </a:lnTo>
                  <a:lnTo>
                    <a:pt x="76631" y="64998"/>
                  </a:lnTo>
                  <a:lnTo>
                    <a:pt x="72263" y="64998"/>
                  </a:lnTo>
                  <a:lnTo>
                    <a:pt x="71767" y="64096"/>
                  </a:lnTo>
                  <a:lnTo>
                    <a:pt x="71653" y="63792"/>
                  </a:lnTo>
                  <a:lnTo>
                    <a:pt x="96799" y="44907"/>
                  </a:lnTo>
                  <a:lnTo>
                    <a:pt x="97383" y="45580"/>
                  </a:lnTo>
                  <a:lnTo>
                    <a:pt x="97383" y="16738"/>
                  </a:lnTo>
                  <a:lnTo>
                    <a:pt x="60566" y="39331"/>
                  </a:lnTo>
                  <a:lnTo>
                    <a:pt x="27990" y="75615"/>
                  </a:lnTo>
                  <a:lnTo>
                    <a:pt x="8267" y="117182"/>
                  </a:lnTo>
                  <a:lnTo>
                    <a:pt x="34747" y="117182"/>
                  </a:lnTo>
                  <a:lnTo>
                    <a:pt x="44792" y="98755"/>
                  </a:lnTo>
                  <a:lnTo>
                    <a:pt x="48133" y="92748"/>
                  </a:lnTo>
                  <a:lnTo>
                    <a:pt x="48653" y="91859"/>
                  </a:lnTo>
                  <a:lnTo>
                    <a:pt x="50088" y="91033"/>
                  </a:lnTo>
                  <a:lnTo>
                    <a:pt x="56832" y="90893"/>
                  </a:lnTo>
                  <a:lnTo>
                    <a:pt x="62560" y="91059"/>
                  </a:lnTo>
                  <a:lnTo>
                    <a:pt x="70954" y="91122"/>
                  </a:lnTo>
                  <a:lnTo>
                    <a:pt x="73634" y="91097"/>
                  </a:lnTo>
                  <a:lnTo>
                    <a:pt x="76327" y="91097"/>
                  </a:lnTo>
                  <a:lnTo>
                    <a:pt x="70167" y="117182"/>
                  </a:lnTo>
                  <a:lnTo>
                    <a:pt x="96888" y="117182"/>
                  </a:lnTo>
                  <a:lnTo>
                    <a:pt x="99060" y="109537"/>
                  </a:lnTo>
                  <a:lnTo>
                    <a:pt x="101307" y="102273"/>
                  </a:lnTo>
                  <a:lnTo>
                    <a:pt x="103873" y="91859"/>
                  </a:lnTo>
                  <a:lnTo>
                    <a:pt x="105092" y="91097"/>
                  </a:lnTo>
                  <a:lnTo>
                    <a:pt x="169989" y="91122"/>
                  </a:lnTo>
                  <a:lnTo>
                    <a:pt x="228765" y="91033"/>
                  </a:lnTo>
                  <a:lnTo>
                    <a:pt x="234950" y="91033"/>
                  </a:lnTo>
                  <a:lnTo>
                    <a:pt x="236372" y="91960"/>
                  </a:lnTo>
                  <a:lnTo>
                    <a:pt x="239052" y="102450"/>
                  </a:lnTo>
                  <a:lnTo>
                    <a:pt x="241249" y="109804"/>
                  </a:lnTo>
                  <a:lnTo>
                    <a:pt x="243281" y="117055"/>
                  </a:lnTo>
                  <a:lnTo>
                    <a:pt x="270040" y="117055"/>
                  </a:lnTo>
                  <a:lnTo>
                    <a:pt x="263867" y="91097"/>
                  </a:lnTo>
                  <a:lnTo>
                    <a:pt x="274472" y="91097"/>
                  </a:lnTo>
                  <a:lnTo>
                    <a:pt x="281051" y="91363"/>
                  </a:lnTo>
                  <a:lnTo>
                    <a:pt x="285292" y="91097"/>
                  </a:lnTo>
                  <a:lnTo>
                    <a:pt x="286512" y="91020"/>
                  </a:lnTo>
                  <a:lnTo>
                    <a:pt x="288531" y="90893"/>
                  </a:lnTo>
                  <a:lnTo>
                    <a:pt x="290360" y="90779"/>
                  </a:lnTo>
                  <a:lnTo>
                    <a:pt x="291744" y="91528"/>
                  </a:lnTo>
                  <a:lnTo>
                    <a:pt x="297294" y="102450"/>
                  </a:lnTo>
                  <a:lnTo>
                    <a:pt x="300139" y="107962"/>
                  </a:lnTo>
                  <a:lnTo>
                    <a:pt x="304317" y="115887"/>
                  </a:lnTo>
                  <a:lnTo>
                    <a:pt x="305295" y="117157"/>
                  </a:lnTo>
                  <a:lnTo>
                    <a:pt x="319049" y="117271"/>
                  </a:lnTo>
                  <a:lnTo>
                    <a:pt x="332143" y="117259"/>
                  </a:lnTo>
                  <a:close/>
                </a:path>
                <a:path w="342900" h="340360">
                  <a:moveTo>
                    <a:pt x="342480" y="142735"/>
                  </a:moveTo>
                  <a:lnTo>
                    <a:pt x="340220" y="142100"/>
                  </a:lnTo>
                  <a:lnTo>
                    <a:pt x="322376" y="142646"/>
                  </a:lnTo>
                  <a:lnTo>
                    <a:pt x="315239" y="161124"/>
                  </a:lnTo>
                  <a:lnTo>
                    <a:pt x="309676" y="175323"/>
                  </a:lnTo>
                  <a:lnTo>
                    <a:pt x="305638" y="165950"/>
                  </a:lnTo>
                  <a:lnTo>
                    <a:pt x="302018" y="157568"/>
                  </a:lnTo>
                  <a:lnTo>
                    <a:pt x="295719" y="142582"/>
                  </a:lnTo>
                  <a:lnTo>
                    <a:pt x="281584" y="142252"/>
                  </a:lnTo>
                  <a:lnTo>
                    <a:pt x="279730" y="143510"/>
                  </a:lnTo>
                  <a:lnTo>
                    <a:pt x="278447" y="146608"/>
                  </a:lnTo>
                  <a:lnTo>
                    <a:pt x="275310" y="154000"/>
                  </a:lnTo>
                  <a:lnTo>
                    <a:pt x="272237" y="161124"/>
                  </a:lnTo>
                  <a:lnTo>
                    <a:pt x="265823" y="175818"/>
                  </a:lnTo>
                  <a:lnTo>
                    <a:pt x="260515" y="160959"/>
                  </a:lnTo>
                  <a:lnTo>
                    <a:pt x="257987" y="153758"/>
                  </a:lnTo>
                  <a:lnTo>
                    <a:pt x="255574" y="146608"/>
                  </a:lnTo>
                  <a:lnTo>
                    <a:pt x="254546" y="143471"/>
                  </a:lnTo>
                  <a:lnTo>
                    <a:pt x="253288" y="142519"/>
                  </a:lnTo>
                  <a:lnTo>
                    <a:pt x="252704" y="142074"/>
                  </a:lnTo>
                  <a:lnTo>
                    <a:pt x="246202" y="142519"/>
                  </a:lnTo>
                  <a:lnTo>
                    <a:pt x="243205" y="142367"/>
                  </a:lnTo>
                  <a:lnTo>
                    <a:pt x="235597" y="142443"/>
                  </a:lnTo>
                  <a:lnTo>
                    <a:pt x="234480" y="144068"/>
                  </a:lnTo>
                  <a:lnTo>
                    <a:pt x="244716" y="169214"/>
                  </a:lnTo>
                  <a:lnTo>
                    <a:pt x="248983" y="179603"/>
                  </a:lnTo>
                  <a:lnTo>
                    <a:pt x="253301" y="189966"/>
                  </a:lnTo>
                  <a:lnTo>
                    <a:pt x="256641" y="197942"/>
                  </a:lnTo>
                  <a:lnTo>
                    <a:pt x="271208" y="198501"/>
                  </a:lnTo>
                  <a:lnTo>
                    <a:pt x="273913" y="196684"/>
                  </a:lnTo>
                  <a:lnTo>
                    <a:pt x="275869" y="191833"/>
                  </a:lnTo>
                  <a:lnTo>
                    <a:pt x="278599" y="185394"/>
                  </a:lnTo>
                  <a:lnTo>
                    <a:pt x="281533" y="178981"/>
                  </a:lnTo>
                  <a:lnTo>
                    <a:pt x="283006" y="175818"/>
                  </a:lnTo>
                  <a:lnTo>
                    <a:pt x="287655" y="165950"/>
                  </a:lnTo>
                  <a:lnTo>
                    <a:pt x="290918" y="173393"/>
                  </a:lnTo>
                  <a:lnTo>
                    <a:pt x="293903" y="180479"/>
                  </a:lnTo>
                  <a:lnTo>
                    <a:pt x="297103" y="187464"/>
                  </a:lnTo>
                  <a:lnTo>
                    <a:pt x="299910" y="194183"/>
                  </a:lnTo>
                  <a:lnTo>
                    <a:pt x="301828" y="197294"/>
                  </a:lnTo>
                  <a:lnTo>
                    <a:pt x="305422" y="198183"/>
                  </a:lnTo>
                  <a:lnTo>
                    <a:pt x="316357" y="198196"/>
                  </a:lnTo>
                  <a:lnTo>
                    <a:pt x="318211" y="197180"/>
                  </a:lnTo>
                  <a:lnTo>
                    <a:pt x="324180" y="183375"/>
                  </a:lnTo>
                  <a:lnTo>
                    <a:pt x="327685" y="175323"/>
                  </a:lnTo>
                  <a:lnTo>
                    <a:pt x="328891" y="172593"/>
                  </a:lnTo>
                  <a:lnTo>
                    <a:pt x="334073" y="160959"/>
                  </a:lnTo>
                  <a:lnTo>
                    <a:pt x="338569" y="151130"/>
                  </a:lnTo>
                  <a:lnTo>
                    <a:pt x="342480" y="142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6488" y="2769705"/>
              <a:ext cx="438849" cy="32061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361141" y="2680639"/>
              <a:ext cx="494665" cy="486409"/>
            </a:xfrm>
            <a:custGeom>
              <a:avLst/>
              <a:gdLst/>
              <a:ahLst/>
              <a:cxnLst/>
              <a:rect l="l" t="t" r="r" b="b"/>
              <a:pathLst>
                <a:path w="494664" h="486410">
                  <a:moveTo>
                    <a:pt x="107976" y="348600"/>
                  </a:moveTo>
                  <a:lnTo>
                    <a:pt x="71551" y="360133"/>
                  </a:lnTo>
                  <a:lnTo>
                    <a:pt x="45908" y="388542"/>
                  </a:lnTo>
                  <a:lnTo>
                    <a:pt x="40449" y="426656"/>
                  </a:lnTo>
                  <a:lnTo>
                    <a:pt x="46761" y="448312"/>
                  </a:lnTo>
                  <a:lnTo>
                    <a:pt x="59624" y="466504"/>
                  </a:lnTo>
                  <a:lnTo>
                    <a:pt x="77477" y="479707"/>
                  </a:lnTo>
                  <a:lnTo>
                    <a:pt x="98755" y="486397"/>
                  </a:lnTo>
                  <a:lnTo>
                    <a:pt x="122322" y="485688"/>
                  </a:lnTo>
                  <a:lnTo>
                    <a:pt x="143552" y="477820"/>
                  </a:lnTo>
                  <a:lnTo>
                    <a:pt x="154325" y="468998"/>
                  </a:lnTo>
                  <a:lnTo>
                    <a:pt x="108953" y="468998"/>
                  </a:lnTo>
                  <a:lnTo>
                    <a:pt x="89196" y="464999"/>
                  </a:lnTo>
                  <a:lnTo>
                    <a:pt x="72982" y="454067"/>
                  </a:lnTo>
                  <a:lnTo>
                    <a:pt x="61999" y="437885"/>
                  </a:lnTo>
                  <a:lnTo>
                    <a:pt x="57937" y="418134"/>
                  </a:lnTo>
                  <a:lnTo>
                    <a:pt x="61915" y="398346"/>
                  </a:lnTo>
                  <a:lnTo>
                    <a:pt x="72818" y="382120"/>
                  </a:lnTo>
                  <a:lnTo>
                    <a:pt x="88984" y="371128"/>
                  </a:lnTo>
                  <a:lnTo>
                    <a:pt x="108750" y="367042"/>
                  </a:lnTo>
                  <a:lnTo>
                    <a:pt x="169095" y="367042"/>
                  </a:lnTo>
                  <a:lnTo>
                    <a:pt x="174510" y="360921"/>
                  </a:lnTo>
                  <a:lnTo>
                    <a:pt x="147891" y="360921"/>
                  </a:lnTo>
                  <a:lnTo>
                    <a:pt x="145859" y="359664"/>
                  </a:lnTo>
                  <a:lnTo>
                    <a:pt x="145021" y="359194"/>
                  </a:lnTo>
                  <a:lnTo>
                    <a:pt x="126485" y="351238"/>
                  </a:lnTo>
                  <a:lnTo>
                    <a:pt x="107976" y="348600"/>
                  </a:lnTo>
                  <a:close/>
                </a:path>
                <a:path w="494664" h="486410">
                  <a:moveTo>
                    <a:pt x="169095" y="367042"/>
                  </a:moveTo>
                  <a:lnTo>
                    <a:pt x="108750" y="367042"/>
                  </a:lnTo>
                  <a:lnTo>
                    <a:pt x="128501" y="370996"/>
                  </a:lnTo>
                  <a:lnTo>
                    <a:pt x="144705" y="381912"/>
                  </a:lnTo>
                  <a:lnTo>
                    <a:pt x="155682" y="398112"/>
                  </a:lnTo>
                  <a:lnTo>
                    <a:pt x="159753" y="417918"/>
                  </a:lnTo>
                  <a:lnTo>
                    <a:pt x="155785" y="437724"/>
                  </a:lnTo>
                  <a:lnTo>
                    <a:pt x="144883" y="453959"/>
                  </a:lnTo>
                  <a:lnTo>
                    <a:pt x="128715" y="464944"/>
                  </a:lnTo>
                  <a:lnTo>
                    <a:pt x="108953" y="468998"/>
                  </a:lnTo>
                  <a:lnTo>
                    <a:pt x="154325" y="468998"/>
                  </a:lnTo>
                  <a:lnTo>
                    <a:pt x="160904" y="463610"/>
                  </a:lnTo>
                  <a:lnTo>
                    <a:pt x="172834" y="443877"/>
                  </a:lnTo>
                  <a:lnTo>
                    <a:pt x="177431" y="426656"/>
                  </a:lnTo>
                  <a:lnTo>
                    <a:pt x="177604" y="409879"/>
                  </a:lnTo>
                  <a:lnTo>
                    <a:pt x="173436" y="393592"/>
                  </a:lnTo>
                  <a:lnTo>
                    <a:pt x="165011" y="377825"/>
                  </a:lnTo>
                  <a:lnTo>
                    <a:pt x="163868" y="376161"/>
                  </a:lnTo>
                  <a:lnTo>
                    <a:pt x="162077" y="374878"/>
                  </a:lnTo>
                  <a:lnTo>
                    <a:pt x="169095" y="367042"/>
                  </a:lnTo>
                  <a:close/>
                </a:path>
                <a:path w="494664" h="486410">
                  <a:moveTo>
                    <a:pt x="311376" y="347306"/>
                  </a:moveTo>
                  <a:lnTo>
                    <a:pt x="186461" y="347306"/>
                  </a:lnTo>
                  <a:lnTo>
                    <a:pt x="236169" y="363269"/>
                  </a:lnTo>
                  <a:lnTo>
                    <a:pt x="282292" y="359998"/>
                  </a:lnTo>
                  <a:lnTo>
                    <a:pt x="311376" y="347306"/>
                  </a:lnTo>
                  <a:close/>
                </a:path>
                <a:path w="494664" h="486410">
                  <a:moveTo>
                    <a:pt x="115018" y="30594"/>
                  </a:moveTo>
                  <a:lnTo>
                    <a:pt x="69088" y="30594"/>
                  </a:lnTo>
                  <a:lnTo>
                    <a:pt x="88941" y="34574"/>
                  </a:lnTo>
                  <a:lnTo>
                    <a:pt x="105100" y="45443"/>
                  </a:lnTo>
                  <a:lnTo>
                    <a:pt x="115963" y="61594"/>
                  </a:lnTo>
                  <a:lnTo>
                    <a:pt x="119938" y="81419"/>
                  </a:lnTo>
                  <a:lnTo>
                    <a:pt x="115960" y="101257"/>
                  </a:lnTo>
                  <a:lnTo>
                    <a:pt x="105090" y="117411"/>
                  </a:lnTo>
                  <a:lnTo>
                    <a:pt x="88917" y="128279"/>
                  </a:lnTo>
                  <a:lnTo>
                    <a:pt x="69100" y="132257"/>
                  </a:lnTo>
                  <a:lnTo>
                    <a:pt x="116243" y="132257"/>
                  </a:lnTo>
                  <a:lnTo>
                    <a:pt x="146888" y="157645"/>
                  </a:lnTo>
                  <a:lnTo>
                    <a:pt x="133901" y="179539"/>
                  </a:lnTo>
                  <a:lnTo>
                    <a:pt x="125490" y="202463"/>
                  </a:lnTo>
                  <a:lnTo>
                    <a:pt x="121729" y="226453"/>
                  </a:lnTo>
                  <a:lnTo>
                    <a:pt x="122694" y="251548"/>
                  </a:lnTo>
                  <a:lnTo>
                    <a:pt x="128249" y="276014"/>
                  </a:lnTo>
                  <a:lnTo>
                    <a:pt x="138102" y="298157"/>
                  </a:lnTo>
                  <a:lnTo>
                    <a:pt x="152094" y="318053"/>
                  </a:lnTo>
                  <a:lnTo>
                    <a:pt x="170065" y="335775"/>
                  </a:lnTo>
                  <a:lnTo>
                    <a:pt x="147891" y="360921"/>
                  </a:lnTo>
                  <a:lnTo>
                    <a:pt x="174510" y="360921"/>
                  </a:lnTo>
                  <a:lnTo>
                    <a:pt x="186461" y="347306"/>
                  </a:lnTo>
                  <a:lnTo>
                    <a:pt x="311376" y="347306"/>
                  </a:lnTo>
                  <a:lnTo>
                    <a:pt x="321571" y="342858"/>
                  </a:lnTo>
                  <a:lnTo>
                    <a:pt x="350748" y="317207"/>
                  </a:lnTo>
                  <a:lnTo>
                    <a:pt x="362693" y="296557"/>
                  </a:lnTo>
                  <a:lnTo>
                    <a:pt x="335419" y="296557"/>
                  </a:lnTo>
                  <a:lnTo>
                    <a:pt x="335285" y="296037"/>
                  </a:lnTo>
                  <a:lnTo>
                    <a:pt x="166370" y="296037"/>
                  </a:lnTo>
                  <a:lnTo>
                    <a:pt x="151961" y="271076"/>
                  </a:lnTo>
                  <a:lnTo>
                    <a:pt x="145656" y="238317"/>
                  </a:lnTo>
                  <a:lnTo>
                    <a:pt x="150685" y="202187"/>
                  </a:lnTo>
                  <a:lnTo>
                    <a:pt x="170281" y="167119"/>
                  </a:lnTo>
                  <a:lnTo>
                    <a:pt x="201672" y="142379"/>
                  </a:lnTo>
                  <a:lnTo>
                    <a:pt x="159740" y="142379"/>
                  </a:lnTo>
                  <a:lnTo>
                    <a:pt x="128663" y="116674"/>
                  </a:lnTo>
                  <a:lnTo>
                    <a:pt x="129463" y="115074"/>
                  </a:lnTo>
                  <a:lnTo>
                    <a:pt x="130060" y="113957"/>
                  </a:lnTo>
                  <a:lnTo>
                    <a:pt x="130606" y="112801"/>
                  </a:lnTo>
                  <a:lnTo>
                    <a:pt x="137067" y="93833"/>
                  </a:lnTo>
                  <a:lnTo>
                    <a:pt x="138258" y="75291"/>
                  </a:lnTo>
                  <a:lnTo>
                    <a:pt x="134010" y="57312"/>
                  </a:lnTo>
                  <a:lnTo>
                    <a:pt x="124155" y="40030"/>
                  </a:lnTo>
                  <a:lnTo>
                    <a:pt x="115018" y="30594"/>
                  </a:lnTo>
                  <a:close/>
                </a:path>
                <a:path w="494664" h="486410">
                  <a:moveTo>
                    <a:pt x="323246" y="129530"/>
                  </a:moveTo>
                  <a:lnTo>
                    <a:pt x="244179" y="129530"/>
                  </a:lnTo>
                  <a:lnTo>
                    <a:pt x="285056" y="134933"/>
                  </a:lnTo>
                  <a:lnTo>
                    <a:pt x="321792" y="156883"/>
                  </a:lnTo>
                  <a:lnTo>
                    <a:pt x="346933" y="191392"/>
                  </a:lnTo>
                  <a:lnTo>
                    <a:pt x="356081" y="229392"/>
                  </a:lnTo>
                  <a:lnTo>
                    <a:pt x="351490" y="266055"/>
                  </a:lnTo>
                  <a:lnTo>
                    <a:pt x="335419" y="296557"/>
                  </a:lnTo>
                  <a:lnTo>
                    <a:pt x="362693" y="296557"/>
                  </a:lnTo>
                  <a:lnTo>
                    <a:pt x="371330" y="281625"/>
                  </a:lnTo>
                  <a:lnTo>
                    <a:pt x="380122" y="239993"/>
                  </a:lnTo>
                  <a:lnTo>
                    <a:pt x="374642" y="196144"/>
                  </a:lnTo>
                  <a:lnTo>
                    <a:pt x="352412" y="153911"/>
                  </a:lnTo>
                  <a:lnTo>
                    <a:pt x="368294" y="138061"/>
                  </a:lnTo>
                  <a:lnTo>
                    <a:pt x="337515" y="138061"/>
                  </a:lnTo>
                  <a:lnTo>
                    <a:pt x="323246" y="129530"/>
                  </a:lnTo>
                  <a:close/>
                </a:path>
                <a:path w="494664" h="486410">
                  <a:moveTo>
                    <a:pt x="231711" y="242392"/>
                  </a:moveTo>
                  <a:lnTo>
                    <a:pt x="187065" y="266055"/>
                  </a:lnTo>
                  <a:lnTo>
                    <a:pt x="176542" y="270027"/>
                  </a:lnTo>
                  <a:lnTo>
                    <a:pt x="173291" y="272884"/>
                  </a:lnTo>
                  <a:lnTo>
                    <a:pt x="169799" y="283641"/>
                  </a:lnTo>
                  <a:lnTo>
                    <a:pt x="168122" y="289979"/>
                  </a:lnTo>
                  <a:lnTo>
                    <a:pt x="166370" y="296037"/>
                  </a:lnTo>
                  <a:lnTo>
                    <a:pt x="335285" y="296037"/>
                  </a:lnTo>
                  <a:lnTo>
                    <a:pt x="333984" y="290995"/>
                  </a:lnTo>
                  <a:lnTo>
                    <a:pt x="332727" y="285381"/>
                  </a:lnTo>
                  <a:lnTo>
                    <a:pt x="329336" y="274053"/>
                  </a:lnTo>
                  <a:lnTo>
                    <a:pt x="325793" y="269976"/>
                  </a:lnTo>
                  <a:lnTo>
                    <a:pt x="319671" y="267881"/>
                  </a:lnTo>
                  <a:lnTo>
                    <a:pt x="313458" y="265597"/>
                  </a:lnTo>
                  <a:lnTo>
                    <a:pt x="297034" y="258991"/>
                  </a:lnTo>
                  <a:lnTo>
                    <a:pt x="251180" y="258991"/>
                  </a:lnTo>
                  <a:lnTo>
                    <a:pt x="246735" y="254571"/>
                  </a:lnTo>
                  <a:lnTo>
                    <a:pt x="242747" y="250558"/>
                  </a:lnTo>
                  <a:lnTo>
                    <a:pt x="234899" y="242912"/>
                  </a:lnTo>
                  <a:lnTo>
                    <a:pt x="231711" y="242392"/>
                  </a:lnTo>
                  <a:close/>
                </a:path>
                <a:path w="494664" h="486410">
                  <a:moveTo>
                    <a:pt x="270078" y="242354"/>
                  </a:moveTo>
                  <a:lnTo>
                    <a:pt x="267004" y="242811"/>
                  </a:lnTo>
                  <a:lnTo>
                    <a:pt x="259194" y="250583"/>
                  </a:lnTo>
                  <a:lnTo>
                    <a:pt x="255411" y="254609"/>
                  </a:lnTo>
                  <a:lnTo>
                    <a:pt x="251180" y="258991"/>
                  </a:lnTo>
                  <a:lnTo>
                    <a:pt x="297034" y="258991"/>
                  </a:lnTo>
                  <a:lnTo>
                    <a:pt x="295008" y="258191"/>
                  </a:lnTo>
                  <a:lnTo>
                    <a:pt x="287312" y="255270"/>
                  </a:lnTo>
                  <a:lnTo>
                    <a:pt x="279958" y="251993"/>
                  </a:lnTo>
                  <a:lnTo>
                    <a:pt x="270078" y="242354"/>
                  </a:lnTo>
                  <a:close/>
                </a:path>
                <a:path w="494664" h="486410">
                  <a:moveTo>
                    <a:pt x="75950" y="12430"/>
                  </a:moveTo>
                  <a:lnTo>
                    <a:pt x="37138" y="19990"/>
                  </a:lnTo>
                  <a:lnTo>
                    <a:pt x="2387" y="63461"/>
                  </a:lnTo>
                  <a:lnTo>
                    <a:pt x="787" y="69938"/>
                  </a:lnTo>
                  <a:lnTo>
                    <a:pt x="0" y="73190"/>
                  </a:lnTo>
                  <a:lnTo>
                    <a:pt x="0" y="89611"/>
                  </a:lnTo>
                  <a:lnTo>
                    <a:pt x="304" y="90487"/>
                  </a:lnTo>
                  <a:lnTo>
                    <a:pt x="736" y="91363"/>
                  </a:lnTo>
                  <a:lnTo>
                    <a:pt x="876" y="92265"/>
                  </a:lnTo>
                  <a:lnTo>
                    <a:pt x="15341" y="124900"/>
                  </a:lnTo>
                  <a:lnTo>
                    <a:pt x="42322" y="145080"/>
                  </a:lnTo>
                  <a:lnTo>
                    <a:pt x="75628" y="150203"/>
                  </a:lnTo>
                  <a:lnTo>
                    <a:pt x="109067" y="137668"/>
                  </a:lnTo>
                  <a:lnTo>
                    <a:pt x="111506" y="135928"/>
                  </a:lnTo>
                  <a:lnTo>
                    <a:pt x="113855" y="134073"/>
                  </a:lnTo>
                  <a:lnTo>
                    <a:pt x="116243" y="132257"/>
                  </a:lnTo>
                  <a:lnTo>
                    <a:pt x="69100" y="132257"/>
                  </a:lnTo>
                  <a:lnTo>
                    <a:pt x="49250" y="128273"/>
                  </a:lnTo>
                  <a:lnTo>
                    <a:pt x="33092" y="117406"/>
                  </a:lnTo>
                  <a:lnTo>
                    <a:pt x="22219" y="101255"/>
                  </a:lnTo>
                  <a:lnTo>
                    <a:pt x="18237" y="81419"/>
                  </a:lnTo>
                  <a:lnTo>
                    <a:pt x="22230" y="61578"/>
                  </a:lnTo>
                  <a:lnTo>
                    <a:pt x="33115" y="45429"/>
                  </a:lnTo>
                  <a:lnTo>
                    <a:pt x="49280" y="34569"/>
                  </a:lnTo>
                  <a:lnTo>
                    <a:pt x="69088" y="30594"/>
                  </a:lnTo>
                  <a:lnTo>
                    <a:pt x="115018" y="30594"/>
                  </a:lnTo>
                  <a:lnTo>
                    <a:pt x="110246" y="25666"/>
                  </a:lnTo>
                  <a:lnTo>
                    <a:pt x="94102" y="16433"/>
                  </a:lnTo>
                  <a:lnTo>
                    <a:pt x="75950" y="12430"/>
                  </a:lnTo>
                  <a:close/>
                </a:path>
                <a:path w="494664" h="486410">
                  <a:moveTo>
                    <a:pt x="247884" y="105297"/>
                  </a:moveTo>
                  <a:lnTo>
                    <a:pt x="200712" y="115157"/>
                  </a:lnTo>
                  <a:lnTo>
                    <a:pt x="159740" y="142379"/>
                  </a:lnTo>
                  <a:lnTo>
                    <a:pt x="201672" y="142379"/>
                  </a:lnTo>
                  <a:lnTo>
                    <a:pt x="204231" y="140363"/>
                  </a:lnTo>
                  <a:lnTo>
                    <a:pt x="244179" y="129530"/>
                  </a:lnTo>
                  <a:lnTo>
                    <a:pt x="323246" y="129530"/>
                  </a:lnTo>
                  <a:lnTo>
                    <a:pt x="295428" y="112899"/>
                  </a:lnTo>
                  <a:lnTo>
                    <a:pt x="247884" y="105297"/>
                  </a:lnTo>
                  <a:close/>
                </a:path>
                <a:path w="494664" h="486410">
                  <a:moveTo>
                    <a:pt x="436235" y="0"/>
                  </a:moveTo>
                  <a:lnTo>
                    <a:pt x="389534" y="9156"/>
                  </a:lnTo>
                  <a:lnTo>
                    <a:pt x="359587" y="46863"/>
                  </a:lnTo>
                  <a:lnTo>
                    <a:pt x="356329" y="62907"/>
                  </a:lnTo>
                  <a:lnTo>
                    <a:pt x="356811" y="78398"/>
                  </a:lnTo>
                  <a:lnTo>
                    <a:pt x="360843" y="93263"/>
                  </a:lnTo>
                  <a:lnTo>
                    <a:pt x="368236" y="107429"/>
                  </a:lnTo>
                  <a:lnTo>
                    <a:pt x="337515" y="138061"/>
                  </a:lnTo>
                  <a:lnTo>
                    <a:pt x="368294" y="138061"/>
                  </a:lnTo>
                  <a:lnTo>
                    <a:pt x="383133" y="123253"/>
                  </a:lnTo>
                  <a:lnTo>
                    <a:pt x="465315" y="123253"/>
                  </a:lnTo>
                  <a:lnTo>
                    <a:pt x="470288" y="119240"/>
                  </a:lnTo>
                  <a:lnTo>
                    <a:pt x="425475" y="119240"/>
                  </a:lnTo>
                  <a:lnTo>
                    <a:pt x="405764" y="115351"/>
                  </a:lnTo>
                  <a:lnTo>
                    <a:pt x="389548" y="104455"/>
                  </a:lnTo>
                  <a:lnTo>
                    <a:pt x="378535" y="88252"/>
                  </a:lnTo>
                  <a:lnTo>
                    <a:pt x="374434" y="68440"/>
                  </a:lnTo>
                  <a:lnTo>
                    <a:pt x="378357" y="48593"/>
                  </a:lnTo>
                  <a:lnTo>
                    <a:pt x="389191" y="32350"/>
                  </a:lnTo>
                  <a:lnTo>
                    <a:pt x="405302" y="21359"/>
                  </a:lnTo>
                  <a:lnTo>
                    <a:pt x="425056" y="17272"/>
                  </a:lnTo>
                  <a:lnTo>
                    <a:pt x="470293" y="17272"/>
                  </a:lnTo>
                  <a:lnTo>
                    <a:pt x="458793" y="7849"/>
                  </a:lnTo>
                  <a:lnTo>
                    <a:pt x="436235" y="0"/>
                  </a:lnTo>
                  <a:close/>
                </a:path>
                <a:path w="494664" h="486410">
                  <a:moveTo>
                    <a:pt x="465315" y="123253"/>
                  </a:moveTo>
                  <a:lnTo>
                    <a:pt x="383133" y="123253"/>
                  </a:lnTo>
                  <a:lnTo>
                    <a:pt x="408590" y="135373"/>
                  </a:lnTo>
                  <a:lnTo>
                    <a:pt x="434474" y="136758"/>
                  </a:lnTo>
                  <a:lnTo>
                    <a:pt x="458294" y="128920"/>
                  </a:lnTo>
                  <a:lnTo>
                    <a:pt x="465315" y="123253"/>
                  </a:lnTo>
                  <a:close/>
                </a:path>
                <a:path w="494664" h="486410">
                  <a:moveTo>
                    <a:pt x="470293" y="17272"/>
                  </a:moveTo>
                  <a:lnTo>
                    <a:pt x="425056" y="17272"/>
                  </a:lnTo>
                  <a:lnTo>
                    <a:pt x="444847" y="21208"/>
                  </a:lnTo>
                  <a:lnTo>
                    <a:pt x="461067" y="32083"/>
                  </a:lnTo>
                  <a:lnTo>
                    <a:pt x="472047" y="48240"/>
                  </a:lnTo>
                  <a:lnTo>
                    <a:pt x="476123" y="68021"/>
                  </a:lnTo>
                  <a:lnTo>
                    <a:pt x="472208" y="87839"/>
                  </a:lnTo>
                  <a:lnTo>
                    <a:pt x="461386" y="104070"/>
                  </a:lnTo>
                  <a:lnTo>
                    <a:pt x="445270" y="115080"/>
                  </a:lnTo>
                  <a:lnTo>
                    <a:pt x="425475" y="119240"/>
                  </a:lnTo>
                  <a:lnTo>
                    <a:pt x="470288" y="119240"/>
                  </a:lnTo>
                  <a:lnTo>
                    <a:pt x="477558" y="113372"/>
                  </a:lnTo>
                  <a:lnTo>
                    <a:pt x="490127" y="91946"/>
                  </a:lnTo>
                  <a:lnTo>
                    <a:pt x="494357" y="68440"/>
                  </a:lnTo>
                  <a:lnTo>
                    <a:pt x="494324" y="68021"/>
                  </a:lnTo>
                  <a:lnTo>
                    <a:pt x="490300" y="44764"/>
                  </a:lnTo>
                  <a:lnTo>
                    <a:pt x="477888" y="23495"/>
                  </a:lnTo>
                  <a:lnTo>
                    <a:pt x="470293" y="172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570935" y="2824188"/>
              <a:ext cx="82026" cy="983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407319" y="2717977"/>
              <a:ext cx="398145" cy="412115"/>
            </a:xfrm>
            <a:custGeom>
              <a:avLst/>
              <a:gdLst/>
              <a:ahLst/>
              <a:cxnLst/>
              <a:rect l="l" t="t" r="r" b="b"/>
              <a:pathLst>
                <a:path w="398145" h="412114">
                  <a:moveTo>
                    <a:pt x="45745" y="44678"/>
                  </a:moveTo>
                  <a:lnTo>
                    <a:pt x="45732" y="25184"/>
                  </a:lnTo>
                  <a:lnTo>
                    <a:pt x="45669" y="17157"/>
                  </a:lnTo>
                  <a:lnTo>
                    <a:pt x="45669" y="16852"/>
                  </a:lnTo>
                  <a:lnTo>
                    <a:pt x="44767" y="15163"/>
                  </a:lnTo>
                  <a:lnTo>
                    <a:pt x="40563" y="12865"/>
                  </a:lnTo>
                  <a:lnTo>
                    <a:pt x="32296" y="14566"/>
                  </a:lnTo>
                  <a:lnTo>
                    <a:pt x="30975" y="15951"/>
                  </a:lnTo>
                  <a:lnTo>
                    <a:pt x="30975" y="29730"/>
                  </a:lnTo>
                  <a:lnTo>
                    <a:pt x="30645" y="40970"/>
                  </a:lnTo>
                  <a:lnTo>
                    <a:pt x="27343" y="44678"/>
                  </a:lnTo>
                  <a:lnTo>
                    <a:pt x="17462" y="44678"/>
                  </a:lnTo>
                  <a:lnTo>
                    <a:pt x="14312" y="40970"/>
                  </a:lnTo>
                  <a:lnTo>
                    <a:pt x="14351" y="29146"/>
                  </a:lnTo>
                  <a:lnTo>
                    <a:pt x="17805" y="25184"/>
                  </a:lnTo>
                  <a:lnTo>
                    <a:pt x="27520" y="25425"/>
                  </a:lnTo>
                  <a:lnTo>
                    <a:pt x="30975" y="29730"/>
                  </a:lnTo>
                  <a:lnTo>
                    <a:pt x="30975" y="15951"/>
                  </a:lnTo>
                  <a:lnTo>
                    <a:pt x="29819" y="17157"/>
                  </a:lnTo>
                  <a:lnTo>
                    <a:pt x="22987" y="14338"/>
                  </a:lnTo>
                  <a:lnTo>
                    <a:pt x="16433" y="13830"/>
                  </a:lnTo>
                  <a:lnTo>
                    <a:pt x="10414" y="15595"/>
                  </a:lnTo>
                  <a:lnTo>
                    <a:pt x="5257" y="19596"/>
                  </a:lnTo>
                  <a:lnTo>
                    <a:pt x="1498" y="25958"/>
                  </a:lnTo>
                  <a:lnTo>
                    <a:pt x="0" y="33566"/>
                  </a:lnTo>
                  <a:lnTo>
                    <a:pt x="800" y="41389"/>
                  </a:lnTo>
                  <a:lnTo>
                    <a:pt x="3962" y="48387"/>
                  </a:lnTo>
                  <a:lnTo>
                    <a:pt x="8763" y="53225"/>
                  </a:lnTo>
                  <a:lnTo>
                    <a:pt x="14744" y="55562"/>
                  </a:lnTo>
                  <a:lnTo>
                    <a:pt x="21971" y="55410"/>
                  </a:lnTo>
                  <a:lnTo>
                    <a:pt x="30492" y="52768"/>
                  </a:lnTo>
                  <a:lnTo>
                    <a:pt x="30708" y="58775"/>
                  </a:lnTo>
                  <a:lnTo>
                    <a:pt x="28524" y="61950"/>
                  </a:lnTo>
                  <a:lnTo>
                    <a:pt x="18821" y="62064"/>
                  </a:lnTo>
                  <a:lnTo>
                    <a:pt x="14566" y="61163"/>
                  </a:lnTo>
                  <a:lnTo>
                    <a:pt x="5753" y="57810"/>
                  </a:lnTo>
                  <a:lnTo>
                    <a:pt x="5588" y="61874"/>
                  </a:lnTo>
                  <a:lnTo>
                    <a:pt x="2349" y="66916"/>
                  </a:lnTo>
                  <a:lnTo>
                    <a:pt x="2501" y="69100"/>
                  </a:lnTo>
                  <a:lnTo>
                    <a:pt x="5626" y="70586"/>
                  </a:lnTo>
                  <a:lnTo>
                    <a:pt x="12496" y="73202"/>
                  </a:lnTo>
                  <a:lnTo>
                    <a:pt x="19469" y="74472"/>
                  </a:lnTo>
                  <a:lnTo>
                    <a:pt x="26504" y="74193"/>
                  </a:lnTo>
                  <a:lnTo>
                    <a:pt x="33604" y="72186"/>
                  </a:lnTo>
                  <a:lnTo>
                    <a:pt x="40487" y="69367"/>
                  </a:lnTo>
                  <a:lnTo>
                    <a:pt x="45212" y="64185"/>
                  </a:lnTo>
                  <a:lnTo>
                    <a:pt x="45288" y="62064"/>
                  </a:lnTo>
                  <a:lnTo>
                    <a:pt x="45529" y="55410"/>
                  </a:lnTo>
                  <a:lnTo>
                    <a:pt x="45593" y="52768"/>
                  </a:lnTo>
                  <a:lnTo>
                    <a:pt x="45694" y="48387"/>
                  </a:lnTo>
                  <a:lnTo>
                    <a:pt x="45745" y="44678"/>
                  </a:lnTo>
                  <a:close/>
                </a:path>
                <a:path w="398145" h="412114">
                  <a:moveTo>
                    <a:pt x="51308" y="411619"/>
                  </a:moveTo>
                  <a:lnTo>
                    <a:pt x="51295" y="410794"/>
                  </a:lnTo>
                  <a:lnTo>
                    <a:pt x="49377" y="410756"/>
                  </a:lnTo>
                  <a:lnTo>
                    <a:pt x="51308" y="411619"/>
                  </a:lnTo>
                  <a:close/>
                </a:path>
                <a:path w="398145" h="412114">
                  <a:moveTo>
                    <a:pt x="82346" y="355650"/>
                  </a:moveTo>
                  <a:lnTo>
                    <a:pt x="80899" y="352615"/>
                  </a:lnTo>
                  <a:lnTo>
                    <a:pt x="71043" y="350634"/>
                  </a:lnTo>
                  <a:lnTo>
                    <a:pt x="69088" y="350545"/>
                  </a:lnTo>
                  <a:lnTo>
                    <a:pt x="56997" y="350659"/>
                  </a:lnTo>
                  <a:lnTo>
                    <a:pt x="51396" y="356222"/>
                  </a:lnTo>
                  <a:lnTo>
                    <a:pt x="51231" y="363715"/>
                  </a:lnTo>
                  <a:lnTo>
                    <a:pt x="51168" y="374751"/>
                  </a:lnTo>
                  <a:lnTo>
                    <a:pt x="45910" y="374256"/>
                  </a:lnTo>
                  <a:lnTo>
                    <a:pt x="44310" y="376402"/>
                  </a:lnTo>
                  <a:lnTo>
                    <a:pt x="44437" y="385838"/>
                  </a:lnTo>
                  <a:lnTo>
                    <a:pt x="46761" y="386651"/>
                  </a:lnTo>
                  <a:lnTo>
                    <a:pt x="51168" y="386359"/>
                  </a:lnTo>
                  <a:lnTo>
                    <a:pt x="51142" y="398703"/>
                  </a:lnTo>
                  <a:lnTo>
                    <a:pt x="51295" y="410794"/>
                  </a:lnTo>
                  <a:lnTo>
                    <a:pt x="66484" y="411086"/>
                  </a:lnTo>
                  <a:lnTo>
                    <a:pt x="67957" y="409257"/>
                  </a:lnTo>
                  <a:lnTo>
                    <a:pt x="67437" y="398703"/>
                  </a:lnTo>
                  <a:lnTo>
                    <a:pt x="67538" y="395846"/>
                  </a:lnTo>
                  <a:lnTo>
                    <a:pt x="67665" y="388010"/>
                  </a:lnTo>
                  <a:lnTo>
                    <a:pt x="69303" y="386359"/>
                  </a:lnTo>
                  <a:lnTo>
                    <a:pt x="71818" y="383844"/>
                  </a:lnTo>
                  <a:lnTo>
                    <a:pt x="79629" y="390855"/>
                  </a:lnTo>
                  <a:lnTo>
                    <a:pt x="79984" y="383844"/>
                  </a:lnTo>
                  <a:lnTo>
                    <a:pt x="80352" y="376859"/>
                  </a:lnTo>
                  <a:lnTo>
                    <a:pt x="80683" y="370687"/>
                  </a:lnTo>
                  <a:lnTo>
                    <a:pt x="72009" y="376859"/>
                  </a:lnTo>
                  <a:lnTo>
                    <a:pt x="68770" y="374751"/>
                  </a:lnTo>
                  <a:lnTo>
                    <a:pt x="67830" y="374129"/>
                  </a:lnTo>
                  <a:lnTo>
                    <a:pt x="67792" y="373646"/>
                  </a:lnTo>
                  <a:lnTo>
                    <a:pt x="67691" y="372872"/>
                  </a:lnTo>
                  <a:lnTo>
                    <a:pt x="67462" y="364693"/>
                  </a:lnTo>
                  <a:lnTo>
                    <a:pt x="76187" y="364744"/>
                  </a:lnTo>
                  <a:lnTo>
                    <a:pt x="76441" y="364578"/>
                  </a:lnTo>
                  <a:lnTo>
                    <a:pt x="77800" y="363715"/>
                  </a:lnTo>
                  <a:lnTo>
                    <a:pt x="82346" y="355650"/>
                  </a:lnTo>
                  <a:close/>
                </a:path>
                <a:path w="398145" h="412114">
                  <a:moveTo>
                    <a:pt x="398043" y="57873"/>
                  </a:moveTo>
                  <a:lnTo>
                    <a:pt x="394957" y="50634"/>
                  </a:lnTo>
                  <a:lnTo>
                    <a:pt x="395909" y="45262"/>
                  </a:lnTo>
                  <a:lnTo>
                    <a:pt x="386956" y="47993"/>
                  </a:lnTo>
                  <a:lnTo>
                    <a:pt x="384352" y="47574"/>
                  </a:lnTo>
                  <a:lnTo>
                    <a:pt x="384098" y="37934"/>
                  </a:lnTo>
                  <a:lnTo>
                    <a:pt x="384213" y="26352"/>
                  </a:lnTo>
                  <a:lnTo>
                    <a:pt x="388137" y="22796"/>
                  </a:lnTo>
                  <a:lnTo>
                    <a:pt x="395465" y="29514"/>
                  </a:lnTo>
                  <a:lnTo>
                    <a:pt x="397484" y="9652"/>
                  </a:lnTo>
                  <a:lnTo>
                    <a:pt x="388556" y="15455"/>
                  </a:lnTo>
                  <a:lnTo>
                    <a:pt x="384022" y="12903"/>
                  </a:lnTo>
                  <a:lnTo>
                    <a:pt x="383933" y="7772"/>
                  </a:lnTo>
                  <a:lnTo>
                    <a:pt x="384200" y="825"/>
                  </a:lnTo>
                  <a:lnTo>
                    <a:pt x="381444" y="482"/>
                  </a:lnTo>
                  <a:lnTo>
                    <a:pt x="375107" y="863"/>
                  </a:lnTo>
                  <a:lnTo>
                    <a:pt x="370103" y="0"/>
                  </a:lnTo>
                  <a:lnTo>
                    <a:pt x="367169" y="4787"/>
                  </a:lnTo>
                  <a:lnTo>
                    <a:pt x="367398" y="9334"/>
                  </a:lnTo>
                  <a:lnTo>
                    <a:pt x="366661" y="13601"/>
                  </a:lnTo>
                  <a:lnTo>
                    <a:pt x="362839" y="13335"/>
                  </a:lnTo>
                  <a:lnTo>
                    <a:pt x="360781" y="14744"/>
                  </a:lnTo>
                  <a:lnTo>
                    <a:pt x="360807" y="23914"/>
                  </a:lnTo>
                  <a:lnTo>
                    <a:pt x="362458" y="25895"/>
                  </a:lnTo>
                  <a:lnTo>
                    <a:pt x="367423" y="25234"/>
                  </a:lnTo>
                  <a:lnTo>
                    <a:pt x="367461" y="36182"/>
                  </a:lnTo>
                  <a:lnTo>
                    <a:pt x="367207" y="41516"/>
                  </a:lnTo>
                  <a:lnTo>
                    <a:pt x="368287" y="55664"/>
                  </a:lnTo>
                  <a:lnTo>
                    <a:pt x="373913" y="60871"/>
                  </a:lnTo>
                  <a:lnTo>
                    <a:pt x="385927" y="60998"/>
                  </a:lnTo>
                  <a:lnTo>
                    <a:pt x="389166" y="60502"/>
                  </a:lnTo>
                  <a:lnTo>
                    <a:pt x="395147" y="59080"/>
                  </a:lnTo>
                  <a:lnTo>
                    <a:pt x="398043" y="578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831281" y="3257880"/>
              <a:ext cx="475665" cy="4756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672572" y="3384127"/>
            <a:ext cx="1917064" cy="3054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800" spc="-145">
                <a:solidFill>
                  <a:srgbClr val="1D1D1B"/>
                </a:solidFill>
                <a:latin typeface="Verdana"/>
                <a:cs typeface="Verdana"/>
              </a:rPr>
              <a:t>Courtier</a:t>
            </a:r>
            <a:r>
              <a:rPr dirty="0" sz="1800" spc="-26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1800" spc="-125">
                <a:solidFill>
                  <a:srgbClr val="1D1D1B"/>
                </a:solidFill>
                <a:latin typeface="Verdana"/>
                <a:cs typeface="Verdana"/>
              </a:rPr>
              <a:t>immobilier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57180" y="3372992"/>
            <a:ext cx="2101850" cy="2984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1750" spc="-125">
                <a:solidFill>
                  <a:srgbClr val="1D1D1B"/>
                </a:solidFill>
                <a:latin typeface="Verdana"/>
                <a:cs typeface="Verdana"/>
              </a:rPr>
              <a:t>Administration</a:t>
            </a:r>
            <a:r>
              <a:rPr dirty="0" sz="1750" spc="-290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1750" spc="-170">
                <a:solidFill>
                  <a:srgbClr val="1D1D1B"/>
                </a:solidFill>
                <a:latin typeface="Verdana"/>
                <a:cs typeface="Verdana"/>
              </a:rPr>
              <a:t>réseau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66882" y="4633873"/>
            <a:ext cx="1795780" cy="3467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100" spc="-180">
                <a:latin typeface="Verdana"/>
                <a:cs typeface="Verdana"/>
              </a:rPr>
              <a:t>Clerc </a:t>
            </a:r>
            <a:r>
              <a:rPr dirty="0" sz="2100" spc="-170">
                <a:latin typeface="Verdana"/>
                <a:cs typeface="Verdana"/>
              </a:rPr>
              <a:t>de</a:t>
            </a:r>
            <a:r>
              <a:rPr dirty="0" sz="2100" spc="-459">
                <a:latin typeface="Verdana"/>
                <a:cs typeface="Verdana"/>
              </a:rPr>
              <a:t> </a:t>
            </a:r>
            <a:r>
              <a:rPr dirty="0" sz="2100" spc="-180">
                <a:latin typeface="Verdana"/>
                <a:cs typeface="Verdana"/>
              </a:rPr>
              <a:t>Notaire</a:t>
            </a:r>
            <a:endParaRPr sz="2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6634" y="4635931"/>
            <a:ext cx="2002155" cy="3206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-125">
                <a:latin typeface="Verdana"/>
                <a:cs typeface="Verdana"/>
              </a:rPr>
              <a:t>Douanes </a:t>
            </a:r>
            <a:r>
              <a:rPr dirty="0" sz="1900" spc="-105">
                <a:latin typeface="Verdana"/>
                <a:cs typeface="Verdana"/>
              </a:rPr>
              <a:t>et</a:t>
            </a:r>
            <a:r>
              <a:rPr dirty="0" sz="1900" spc="-405">
                <a:latin typeface="Verdana"/>
                <a:cs typeface="Verdana"/>
              </a:rPr>
              <a:t> </a:t>
            </a:r>
            <a:r>
              <a:rPr dirty="0" sz="1900" spc="-145">
                <a:latin typeface="Verdana"/>
                <a:cs typeface="Verdana"/>
              </a:rPr>
              <a:t>Transit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21590" y="3391481"/>
            <a:ext cx="2734310" cy="2825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-130">
                <a:solidFill>
                  <a:srgbClr val="1D1D1B"/>
                </a:solidFill>
                <a:latin typeface="Verdana"/>
                <a:cs typeface="Verdana"/>
              </a:rPr>
              <a:t>Câblage </a:t>
            </a:r>
            <a:r>
              <a:rPr dirty="0" sz="1650" spc="-120">
                <a:solidFill>
                  <a:srgbClr val="1D1D1B"/>
                </a:solidFill>
                <a:latin typeface="Verdana"/>
                <a:cs typeface="Verdana"/>
              </a:rPr>
              <a:t>informatique </a:t>
            </a:r>
            <a:r>
              <a:rPr dirty="0" sz="1650" spc="-150">
                <a:solidFill>
                  <a:srgbClr val="1D1D1B"/>
                </a:solidFill>
                <a:latin typeface="Verdana"/>
                <a:cs typeface="Verdana"/>
              </a:rPr>
              <a:t>niveau</a:t>
            </a:r>
            <a:r>
              <a:rPr dirty="0" sz="1650" spc="-475">
                <a:solidFill>
                  <a:srgbClr val="1D1D1B"/>
                </a:solidFill>
                <a:latin typeface="Verdana"/>
                <a:cs typeface="Verdana"/>
              </a:rPr>
              <a:t> </a:t>
            </a:r>
            <a:r>
              <a:rPr dirty="0" sz="1650" spc="-265">
                <a:solidFill>
                  <a:srgbClr val="1D1D1B"/>
                </a:solidFill>
                <a:latin typeface="Verdana"/>
                <a:cs typeface="Verdana"/>
              </a:rPr>
              <a:t>2</a:t>
            </a:r>
            <a:endParaRPr sz="165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94556" y="3257937"/>
            <a:ext cx="5814695" cy="1697989"/>
            <a:chOff x="194556" y="3257937"/>
            <a:chExt cx="5814695" cy="1697989"/>
          </a:xfrm>
        </p:grpSpPr>
        <p:sp>
          <p:nvSpPr>
            <p:cNvPr id="33" name="object 33"/>
            <p:cNvSpPr/>
            <p:nvPr/>
          </p:nvSpPr>
          <p:spPr>
            <a:xfrm>
              <a:off x="3321265" y="3535514"/>
              <a:ext cx="161315" cy="15294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94551" y="3257943"/>
              <a:ext cx="3258820" cy="1094105"/>
            </a:xfrm>
            <a:custGeom>
              <a:avLst/>
              <a:gdLst/>
              <a:ahLst/>
              <a:cxnLst/>
              <a:rect l="l" t="t" r="r" b="b"/>
              <a:pathLst>
                <a:path w="3258820" h="1094104">
                  <a:moveTo>
                    <a:pt x="465213" y="1091412"/>
                  </a:moveTo>
                  <a:lnTo>
                    <a:pt x="458063" y="1079982"/>
                  </a:lnTo>
                  <a:lnTo>
                    <a:pt x="444728" y="1079982"/>
                  </a:lnTo>
                  <a:lnTo>
                    <a:pt x="444728" y="994892"/>
                  </a:lnTo>
                  <a:lnTo>
                    <a:pt x="444728" y="916152"/>
                  </a:lnTo>
                  <a:lnTo>
                    <a:pt x="444728" y="911072"/>
                  </a:lnTo>
                  <a:lnTo>
                    <a:pt x="444703" y="836142"/>
                  </a:lnTo>
                  <a:lnTo>
                    <a:pt x="444792" y="752322"/>
                  </a:lnTo>
                  <a:lnTo>
                    <a:pt x="443001" y="744702"/>
                  </a:lnTo>
                  <a:lnTo>
                    <a:pt x="442404" y="742162"/>
                  </a:lnTo>
                  <a:lnTo>
                    <a:pt x="436054" y="733272"/>
                  </a:lnTo>
                  <a:lnTo>
                    <a:pt x="427088" y="726922"/>
                  </a:lnTo>
                  <a:lnTo>
                    <a:pt x="424535" y="726300"/>
                  </a:lnTo>
                  <a:lnTo>
                    <a:pt x="424535" y="829792"/>
                  </a:lnTo>
                  <a:lnTo>
                    <a:pt x="423405" y="833602"/>
                  </a:lnTo>
                  <a:lnTo>
                    <a:pt x="417842" y="836142"/>
                  </a:lnTo>
                  <a:lnTo>
                    <a:pt x="407758" y="836142"/>
                  </a:lnTo>
                  <a:lnTo>
                    <a:pt x="407733" y="825982"/>
                  </a:lnTo>
                  <a:lnTo>
                    <a:pt x="407479" y="823442"/>
                  </a:lnTo>
                  <a:lnTo>
                    <a:pt x="404266" y="812012"/>
                  </a:lnTo>
                  <a:lnTo>
                    <a:pt x="402412" y="809498"/>
                  </a:lnTo>
                  <a:lnTo>
                    <a:pt x="402412" y="965682"/>
                  </a:lnTo>
                  <a:lnTo>
                    <a:pt x="398995" y="978382"/>
                  </a:lnTo>
                  <a:lnTo>
                    <a:pt x="390474" y="988542"/>
                  </a:lnTo>
                  <a:lnTo>
                    <a:pt x="377659" y="994892"/>
                  </a:lnTo>
                  <a:lnTo>
                    <a:pt x="364286" y="994892"/>
                  </a:lnTo>
                  <a:lnTo>
                    <a:pt x="352323" y="989812"/>
                  </a:lnTo>
                  <a:lnTo>
                    <a:pt x="343344" y="980922"/>
                  </a:lnTo>
                  <a:lnTo>
                    <a:pt x="338924" y="968222"/>
                  </a:lnTo>
                  <a:lnTo>
                    <a:pt x="337985" y="959332"/>
                  </a:lnTo>
                  <a:lnTo>
                    <a:pt x="340169" y="952982"/>
                  </a:lnTo>
                  <a:lnTo>
                    <a:pt x="370255" y="916152"/>
                  </a:lnTo>
                  <a:lnTo>
                    <a:pt x="370751" y="916152"/>
                  </a:lnTo>
                  <a:lnTo>
                    <a:pt x="399872" y="951712"/>
                  </a:lnTo>
                  <a:lnTo>
                    <a:pt x="402412" y="965682"/>
                  </a:lnTo>
                  <a:lnTo>
                    <a:pt x="402412" y="809498"/>
                  </a:lnTo>
                  <a:lnTo>
                    <a:pt x="400570" y="807008"/>
                  </a:lnTo>
                  <a:lnTo>
                    <a:pt x="400570" y="825982"/>
                  </a:lnTo>
                  <a:lnTo>
                    <a:pt x="400380" y="828522"/>
                  </a:lnTo>
                  <a:lnTo>
                    <a:pt x="400304" y="836142"/>
                  </a:lnTo>
                  <a:lnTo>
                    <a:pt x="340829" y="836142"/>
                  </a:lnTo>
                  <a:lnTo>
                    <a:pt x="340664" y="828522"/>
                  </a:lnTo>
                  <a:lnTo>
                    <a:pt x="341528" y="822172"/>
                  </a:lnTo>
                  <a:lnTo>
                    <a:pt x="369112" y="798042"/>
                  </a:lnTo>
                  <a:lnTo>
                    <a:pt x="377520" y="799312"/>
                  </a:lnTo>
                  <a:lnTo>
                    <a:pt x="400570" y="825982"/>
                  </a:lnTo>
                  <a:lnTo>
                    <a:pt x="400570" y="807008"/>
                  </a:lnTo>
                  <a:lnTo>
                    <a:pt x="397713" y="803122"/>
                  </a:lnTo>
                  <a:lnTo>
                    <a:pt x="391566" y="798042"/>
                  </a:lnTo>
                  <a:lnTo>
                    <a:pt x="388493" y="795502"/>
                  </a:lnTo>
                  <a:lnTo>
                    <a:pt x="377317" y="791692"/>
                  </a:lnTo>
                  <a:lnTo>
                    <a:pt x="362038" y="791692"/>
                  </a:lnTo>
                  <a:lnTo>
                    <a:pt x="333743" y="823442"/>
                  </a:lnTo>
                  <a:lnTo>
                    <a:pt x="333311" y="834872"/>
                  </a:lnTo>
                  <a:lnTo>
                    <a:pt x="333336" y="836142"/>
                  </a:lnTo>
                  <a:lnTo>
                    <a:pt x="327571" y="836142"/>
                  </a:lnTo>
                  <a:lnTo>
                    <a:pt x="320040" y="834872"/>
                  </a:lnTo>
                  <a:lnTo>
                    <a:pt x="317500" y="832332"/>
                  </a:lnTo>
                  <a:lnTo>
                    <a:pt x="316611" y="827252"/>
                  </a:lnTo>
                  <a:lnTo>
                    <a:pt x="316738" y="748512"/>
                  </a:lnTo>
                  <a:lnTo>
                    <a:pt x="316776" y="747242"/>
                  </a:lnTo>
                  <a:lnTo>
                    <a:pt x="319951" y="744702"/>
                  </a:lnTo>
                  <a:lnTo>
                    <a:pt x="415620" y="744702"/>
                  </a:lnTo>
                  <a:lnTo>
                    <a:pt x="421462" y="745972"/>
                  </a:lnTo>
                  <a:lnTo>
                    <a:pt x="424256" y="748512"/>
                  </a:lnTo>
                  <a:lnTo>
                    <a:pt x="424434" y="752322"/>
                  </a:lnTo>
                  <a:lnTo>
                    <a:pt x="424535" y="829792"/>
                  </a:lnTo>
                  <a:lnTo>
                    <a:pt x="424535" y="726300"/>
                  </a:lnTo>
                  <a:lnTo>
                    <a:pt x="416852" y="724382"/>
                  </a:lnTo>
                  <a:lnTo>
                    <a:pt x="320179" y="724382"/>
                  </a:lnTo>
                  <a:lnTo>
                    <a:pt x="311162" y="728192"/>
                  </a:lnTo>
                  <a:lnTo>
                    <a:pt x="303491" y="734542"/>
                  </a:lnTo>
                  <a:lnTo>
                    <a:pt x="298208" y="743432"/>
                  </a:lnTo>
                  <a:lnTo>
                    <a:pt x="296367" y="752322"/>
                  </a:lnTo>
                  <a:lnTo>
                    <a:pt x="296519" y="762482"/>
                  </a:lnTo>
                  <a:lnTo>
                    <a:pt x="296405" y="768832"/>
                  </a:lnTo>
                  <a:lnTo>
                    <a:pt x="296329" y="893292"/>
                  </a:lnTo>
                  <a:lnTo>
                    <a:pt x="260705" y="893292"/>
                  </a:lnTo>
                  <a:lnTo>
                    <a:pt x="251167" y="895832"/>
                  </a:lnTo>
                  <a:lnTo>
                    <a:pt x="231419" y="932662"/>
                  </a:lnTo>
                  <a:lnTo>
                    <a:pt x="231063" y="947902"/>
                  </a:lnTo>
                  <a:lnTo>
                    <a:pt x="232054" y="961872"/>
                  </a:lnTo>
                  <a:lnTo>
                    <a:pt x="234264" y="975842"/>
                  </a:lnTo>
                  <a:lnTo>
                    <a:pt x="237451" y="988542"/>
                  </a:lnTo>
                  <a:lnTo>
                    <a:pt x="244094" y="1010132"/>
                  </a:lnTo>
                  <a:lnTo>
                    <a:pt x="246748" y="1019022"/>
                  </a:lnTo>
                  <a:lnTo>
                    <a:pt x="249123" y="1027912"/>
                  </a:lnTo>
                  <a:lnTo>
                    <a:pt x="252349" y="1043152"/>
                  </a:lnTo>
                  <a:lnTo>
                    <a:pt x="253123" y="1050772"/>
                  </a:lnTo>
                  <a:lnTo>
                    <a:pt x="250139" y="1067282"/>
                  </a:lnTo>
                  <a:lnTo>
                    <a:pt x="245097" y="1073632"/>
                  </a:lnTo>
                  <a:lnTo>
                    <a:pt x="231813" y="1076172"/>
                  </a:lnTo>
                  <a:lnTo>
                    <a:pt x="227203" y="1077442"/>
                  </a:lnTo>
                  <a:lnTo>
                    <a:pt x="197548" y="1052042"/>
                  </a:lnTo>
                  <a:lnTo>
                    <a:pt x="195122" y="1026642"/>
                  </a:lnTo>
                  <a:lnTo>
                    <a:pt x="195364" y="1016482"/>
                  </a:lnTo>
                  <a:lnTo>
                    <a:pt x="201460" y="966952"/>
                  </a:lnTo>
                  <a:lnTo>
                    <a:pt x="205562" y="946632"/>
                  </a:lnTo>
                  <a:lnTo>
                    <a:pt x="207048" y="939012"/>
                  </a:lnTo>
                  <a:lnTo>
                    <a:pt x="209816" y="895832"/>
                  </a:lnTo>
                  <a:lnTo>
                    <a:pt x="210172" y="880592"/>
                  </a:lnTo>
                  <a:lnTo>
                    <a:pt x="209956" y="874242"/>
                  </a:lnTo>
                  <a:lnTo>
                    <a:pt x="209829" y="866622"/>
                  </a:lnTo>
                  <a:lnTo>
                    <a:pt x="218325" y="866622"/>
                  </a:lnTo>
                  <a:lnTo>
                    <a:pt x="221805" y="865352"/>
                  </a:lnTo>
                  <a:lnTo>
                    <a:pt x="231381" y="861542"/>
                  </a:lnTo>
                  <a:lnTo>
                    <a:pt x="238899" y="855192"/>
                  </a:lnTo>
                  <a:lnTo>
                    <a:pt x="243052" y="847572"/>
                  </a:lnTo>
                  <a:lnTo>
                    <a:pt x="243751" y="846302"/>
                  </a:lnTo>
                  <a:lnTo>
                    <a:pt x="245364" y="837412"/>
                  </a:lnTo>
                  <a:lnTo>
                    <a:pt x="245249" y="831062"/>
                  </a:lnTo>
                  <a:lnTo>
                    <a:pt x="245135" y="822172"/>
                  </a:lnTo>
                  <a:lnTo>
                    <a:pt x="245071" y="814552"/>
                  </a:lnTo>
                  <a:lnTo>
                    <a:pt x="244983" y="795502"/>
                  </a:lnTo>
                  <a:lnTo>
                    <a:pt x="245275" y="794232"/>
                  </a:lnTo>
                  <a:lnTo>
                    <a:pt x="250837" y="787882"/>
                  </a:lnTo>
                  <a:lnTo>
                    <a:pt x="267246" y="770102"/>
                  </a:lnTo>
                  <a:lnTo>
                    <a:pt x="253860" y="758672"/>
                  </a:lnTo>
                  <a:lnTo>
                    <a:pt x="253415" y="759942"/>
                  </a:lnTo>
                  <a:lnTo>
                    <a:pt x="228587" y="784072"/>
                  </a:lnTo>
                  <a:lnTo>
                    <a:pt x="228587" y="814552"/>
                  </a:lnTo>
                  <a:lnTo>
                    <a:pt x="228587" y="843762"/>
                  </a:lnTo>
                  <a:lnTo>
                    <a:pt x="227774" y="846302"/>
                  </a:lnTo>
                  <a:lnTo>
                    <a:pt x="224409" y="847572"/>
                  </a:lnTo>
                  <a:lnTo>
                    <a:pt x="224358" y="839952"/>
                  </a:lnTo>
                  <a:lnTo>
                    <a:pt x="220611" y="833602"/>
                  </a:lnTo>
                  <a:lnTo>
                    <a:pt x="213588" y="831062"/>
                  </a:lnTo>
                  <a:lnTo>
                    <a:pt x="213360" y="831062"/>
                  </a:lnTo>
                  <a:lnTo>
                    <a:pt x="213626" y="828522"/>
                  </a:lnTo>
                  <a:lnTo>
                    <a:pt x="214401" y="825982"/>
                  </a:lnTo>
                  <a:lnTo>
                    <a:pt x="216941" y="823442"/>
                  </a:lnTo>
                  <a:lnTo>
                    <a:pt x="217982" y="822172"/>
                  </a:lnTo>
                  <a:lnTo>
                    <a:pt x="222097" y="818362"/>
                  </a:lnTo>
                  <a:lnTo>
                    <a:pt x="228587" y="814552"/>
                  </a:lnTo>
                  <a:lnTo>
                    <a:pt x="228587" y="784072"/>
                  </a:lnTo>
                  <a:lnTo>
                    <a:pt x="200748" y="812012"/>
                  </a:lnTo>
                  <a:lnTo>
                    <a:pt x="198031" y="815822"/>
                  </a:lnTo>
                  <a:lnTo>
                    <a:pt x="195046" y="823442"/>
                  </a:lnTo>
                  <a:lnTo>
                    <a:pt x="194157" y="827252"/>
                  </a:lnTo>
                  <a:lnTo>
                    <a:pt x="193001" y="831062"/>
                  </a:lnTo>
                  <a:lnTo>
                    <a:pt x="165011" y="831062"/>
                  </a:lnTo>
                  <a:lnTo>
                    <a:pt x="164985" y="803122"/>
                  </a:lnTo>
                  <a:lnTo>
                    <a:pt x="164871" y="789152"/>
                  </a:lnTo>
                  <a:lnTo>
                    <a:pt x="135585" y="751052"/>
                  </a:lnTo>
                  <a:lnTo>
                    <a:pt x="119011" y="747242"/>
                  </a:lnTo>
                  <a:lnTo>
                    <a:pt x="45974" y="747242"/>
                  </a:lnTo>
                  <a:lnTo>
                    <a:pt x="27127" y="751052"/>
                  </a:lnTo>
                  <a:lnTo>
                    <a:pt x="12636" y="762482"/>
                  </a:lnTo>
                  <a:lnTo>
                    <a:pt x="3327" y="776452"/>
                  </a:lnTo>
                  <a:lnTo>
                    <a:pt x="0" y="794232"/>
                  </a:lnTo>
                  <a:lnTo>
                    <a:pt x="12" y="903452"/>
                  </a:lnTo>
                  <a:lnTo>
                    <a:pt x="825" y="911072"/>
                  </a:lnTo>
                  <a:lnTo>
                    <a:pt x="5562" y="916152"/>
                  </a:lnTo>
                  <a:lnTo>
                    <a:pt x="18910" y="918692"/>
                  </a:lnTo>
                  <a:lnTo>
                    <a:pt x="25666" y="916152"/>
                  </a:lnTo>
                  <a:lnTo>
                    <a:pt x="30403" y="905992"/>
                  </a:lnTo>
                  <a:lnTo>
                    <a:pt x="30505" y="803122"/>
                  </a:lnTo>
                  <a:lnTo>
                    <a:pt x="37744" y="803122"/>
                  </a:lnTo>
                  <a:lnTo>
                    <a:pt x="37706" y="1078712"/>
                  </a:lnTo>
                  <a:lnTo>
                    <a:pt x="52705" y="1093952"/>
                  </a:lnTo>
                  <a:lnTo>
                    <a:pt x="59105" y="1093952"/>
                  </a:lnTo>
                  <a:lnTo>
                    <a:pt x="65532" y="1092682"/>
                  </a:lnTo>
                  <a:lnTo>
                    <a:pt x="74053" y="1090142"/>
                  </a:lnTo>
                  <a:lnTo>
                    <a:pt x="78867" y="1082522"/>
                  </a:lnTo>
                  <a:lnTo>
                    <a:pt x="78841" y="916152"/>
                  </a:lnTo>
                  <a:lnTo>
                    <a:pt x="85915" y="916152"/>
                  </a:lnTo>
                  <a:lnTo>
                    <a:pt x="85940" y="917422"/>
                  </a:lnTo>
                  <a:lnTo>
                    <a:pt x="85979" y="1073632"/>
                  </a:lnTo>
                  <a:lnTo>
                    <a:pt x="88074" y="1083792"/>
                  </a:lnTo>
                  <a:lnTo>
                    <a:pt x="93573" y="1090142"/>
                  </a:lnTo>
                  <a:lnTo>
                    <a:pt x="101346" y="1093952"/>
                  </a:lnTo>
                  <a:lnTo>
                    <a:pt x="110210" y="1093952"/>
                  </a:lnTo>
                  <a:lnTo>
                    <a:pt x="117157" y="1091412"/>
                  </a:lnTo>
                  <a:lnTo>
                    <a:pt x="122389" y="1087602"/>
                  </a:lnTo>
                  <a:lnTo>
                    <a:pt x="125691" y="1081252"/>
                  </a:lnTo>
                  <a:lnTo>
                    <a:pt x="126847" y="1073632"/>
                  </a:lnTo>
                  <a:lnTo>
                    <a:pt x="126847" y="916152"/>
                  </a:lnTo>
                  <a:lnTo>
                    <a:pt x="126923" y="806932"/>
                  </a:lnTo>
                  <a:lnTo>
                    <a:pt x="126707" y="803122"/>
                  </a:lnTo>
                  <a:lnTo>
                    <a:pt x="134378" y="803122"/>
                  </a:lnTo>
                  <a:lnTo>
                    <a:pt x="134429" y="847572"/>
                  </a:lnTo>
                  <a:lnTo>
                    <a:pt x="136042" y="856462"/>
                  </a:lnTo>
                  <a:lnTo>
                    <a:pt x="142608" y="861542"/>
                  </a:lnTo>
                  <a:lnTo>
                    <a:pt x="193192" y="861542"/>
                  </a:lnTo>
                  <a:lnTo>
                    <a:pt x="193192" y="862812"/>
                  </a:lnTo>
                  <a:lnTo>
                    <a:pt x="192354" y="900912"/>
                  </a:lnTo>
                  <a:lnTo>
                    <a:pt x="186004" y="954252"/>
                  </a:lnTo>
                  <a:lnTo>
                    <a:pt x="182841" y="972032"/>
                  </a:lnTo>
                  <a:lnTo>
                    <a:pt x="177685" y="1016482"/>
                  </a:lnTo>
                  <a:lnTo>
                    <a:pt x="177546" y="1027912"/>
                  </a:lnTo>
                  <a:lnTo>
                    <a:pt x="177825" y="1036802"/>
                  </a:lnTo>
                  <a:lnTo>
                    <a:pt x="187998" y="1074902"/>
                  </a:lnTo>
                  <a:lnTo>
                    <a:pt x="214325" y="1093952"/>
                  </a:lnTo>
                  <a:lnTo>
                    <a:pt x="237832" y="1093952"/>
                  </a:lnTo>
                  <a:lnTo>
                    <a:pt x="267525" y="1067282"/>
                  </a:lnTo>
                  <a:lnTo>
                    <a:pt x="270344" y="1053312"/>
                  </a:lnTo>
                  <a:lnTo>
                    <a:pt x="270294" y="1050772"/>
                  </a:lnTo>
                  <a:lnTo>
                    <a:pt x="262750" y="1010132"/>
                  </a:lnTo>
                  <a:lnTo>
                    <a:pt x="257784" y="994892"/>
                  </a:lnTo>
                  <a:lnTo>
                    <a:pt x="255409" y="987272"/>
                  </a:lnTo>
                  <a:lnTo>
                    <a:pt x="253276" y="979652"/>
                  </a:lnTo>
                  <a:lnTo>
                    <a:pt x="250482" y="965682"/>
                  </a:lnTo>
                  <a:lnTo>
                    <a:pt x="248920" y="951712"/>
                  </a:lnTo>
                  <a:lnTo>
                    <a:pt x="248754" y="939012"/>
                  </a:lnTo>
                  <a:lnTo>
                    <a:pt x="250177" y="925042"/>
                  </a:lnTo>
                  <a:lnTo>
                    <a:pt x="250888" y="919962"/>
                  </a:lnTo>
                  <a:lnTo>
                    <a:pt x="252145" y="916152"/>
                  </a:lnTo>
                  <a:lnTo>
                    <a:pt x="258940" y="912342"/>
                  </a:lnTo>
                  <a:lnTo>
                    <a:pt x="262191" y="911072"/>
                  </a:lnTo>
                  <a:lnTo>
                    <a:pt x="296303" y="911072"/>
                  </a:lnTo>
                  <a:lnTo>
                    <a:pt x="296303" y="1079982"/>
                  </a:lnTo>
                  <a:lnTo>
                    <a:pt x="281165" y="1079982"/>
                  </a:lnTo>
                  <a:lnTo>
                    <a:pt x="277761" y="1082522"/>
                  </a:lnTo>
                  <a:lnTo>
                    <a:pt x="275450" y="1088872"/>
                  </a:lnTo>
                  <a:lnTo>
                    <a:pt x="275996" y="1091412"/>
                  </a:lnTo>
                  <a:lnTo>
                    <a:pt x="275907" y="1093952"/>
                  </a:lnTo>
                  <a:lnTo>
                    <a:pt x="465137" y="1093952"/>
                  </a:lnTo>
                  <a:lnTo>
                    <a:pt x="465213" y="1091412"/>
                  </a:lnTo>
                  <a:close/>
                </a:path>
                <a:path w="3258820" h="1094104">
                  <a:moveTo>
                    <a:pt x="2921762" y="130911"/>
                  </a:moveTo>
                  <a:lnTo>
                    <a:pt x="2921635" y="130835"/>
                  </a:lnTo>
                  <a:lnTo>
                    <a:pt x="2921317" y="130644"/>
                  </a:lnTo>
                  <a:lnTo>
                    <a:pt x="2911830" y="130644"/>
                  </a:lnTo>
                  <a:lnTo>
                    <a:pt x="2911830" y="138709"/>
                  </a:lnTo>
                  <a:lnTo>
                    <a:pt x="2903804" y="196011"/>
                  </a:lnTo>
                  <a:lnTo>
                    <a:pt x="2860535" y="196011"/>
                  </a:lnTo>
                  <a:lnTo>
                    <a:pt x="2861856" y="188747"/>
                  </a:lnTo>
                  <a:lnTo>
                    <a:pt x="2862542" y="181737"/>
                  </a:lnTo>
                  <a:lnTo>
                    <a:pt x="2876207" y="140627"/>
                  </a:lnTo>
                  <a:lnTo>
                    <a:pt x="2910370" y="138709"/>
                  </a:lnTo>
                  <a:lnTo>
                    <a:pt x="2911830" y="138709"/>
                  </a:lnTo>
                  <a:lnTo>
                    <a:pt x="2911830" y="130644"/>
                  </a:lnTo>
                  <a:lnTo>
                    <a:pt x="2873349" y="130771"/>
                  </a:lnTo>
                  <a:lnTo>
                    <a:pt x="2856712" y="171792"/>
                  </a:lnTo>
                  <a:lnTo>
                    <a:pt x="2852001" y="204254"/>
                  </a:lnTo>
                  <a:lnTo>
                    <a:pt x="2910954" y="204254"/>
                  </a:lnTo>
                  <a:lnTo>
                    <a:pt x="2912135" y="196011"/>
                  </a:lnTo>
                  <a:lnTo>
                    <a:pt x="2920390" y="138696"/>
                  </a:lnTo>
                  <a:lnTo>
                    <a:pt x="2921520" y="130911"/>
                  </a:lnTo>
                  <a:lnTo>
                    <a:pt x="2921762" y="130911"/>
                  </a:lnTo>
                  <a:close/>
                </a:path>
                <a:path w="3258820" h="1094104">
                  <a:moveTo>
                    <a:pt x="2922511" y="299415"/>
                  </a:moveTo>
                  <a:lnTo>
                    <a:pt x="2922397" y="298437"/>
                  </a:lnTo>
                  <a:lnTo>
                    <a:pt x="2922320" y="296849"/>
                  </a:lnTo>
                  <a:lnTo>
                    <a:pt x="2922054" y="295795"/>
                  </a:lnTo>
                  <a:lnTo>
                    <a:pt x="2913697" y="246849"/>
                  </a:lnTo>
                  <a:lnTo>
                    <a:pt x="2912402" y="226402"/>
                  </a:lnTo>
                  <a:lnTo>
                    <a:pt x="2911881" y="226237"/>
                  </a:lnTo>
                  <a:lnTo>
                    <a:pt x="2911881" y="291668"/>
                  </a:lnTo>
                  <a:lnTo>
                    <a:pt x="2892285" y="291693"/>
                  </a:lnTo>
                  <a:lnTo>
                    <a:pt x="2865831" y="261454"/>
                  </a:lnTo>
                  <a:lnTo>
                    <a:pt x="2861145" y="234530"/>
                  </a:lnTo>
                  <a:lnTo>
                    <a:pt x="2903842" y="234530"/>
                  </a:lnTo>
                  <a:lnTo>
                    <a:pt x="2911881" y="291668"/>
                  </a:lnTo>
                  <a:lnTo>
                    <a:pt x="2911881" y="226237"/>
                  </a:lnTo>
                  <a:lnTo>
                    <a:pt x="2910890" y="225894"/>
                  </a:lnTo>
                  <a:lnTo>
                    <a:pt x="2883624" y="225996"/>
                  </a:lnTo>
                  <a:lnTo>
                    <a:pt x="2852216" y="225996"/>
                  </a:lnTo>
                  <a:lnTo>
                    <a:pt x="2858236" y="264109"/>
                  </a:lnTo>
                  <a:lnTo>
                    <a:pt x="2873819" y="299720"/>
                  </a:lnTo>
                  <a:lnTo>
                    <a:pt x="2897073" y="299872"/>
                  </a:lnTo>
                  <a:lnTo>
                    <a:pt x="2919920" y="299834"/>
                  </a:lnTo>
                  <a:lnTo>
                    <a:pt x="2921114" y="299580"/>
                  </a:lnTo>
                  <a:lnTo>
                    <a:pt x="2922511" y="299415"/>
                  </a:lnTo>
                  <a:close/>
                </a:path>
                <a:path w="3258820" h="1094104">
                  <a:moveTo>
                    <a:pt x="2965005" y="388962"/>
                  </a:moveTo>
                  <a:lnTo>
                    <a:pt x="2964230" y="387464"/>
                  </a:lnTo>
                  <a:lnTo>
                    <a:pt x="2963926" y="386778"/>
                  </a:lnTo>
                  <a:lnTo>
                    <a:pt x="2954451" y="371005"/>
                  </a:lnTo>
                  <a:lnTo>
                    <a:pt x="2949943" y="363270"/>
                  </a:lnTo>
                  <a:lnTo>
                    <a:pt x="2945561" y="355752"/>
                  </a:lnTo>
                  <a:lnTo>
                    <a:pt x="2939567" y="344195"/>
                  </a:lnTo>
                  <a:lnTo>
                    <a:pt x="2939567" y="363270"/>
                  </a:lnTo>
                  <a:lnTo>
                    <a:pt x="2929090" y="355892"/>
                  </a:lnTo>
                  <a:lnTo>
                    <a:pt x="2919412" y="347865"/>
                  </a:lnTo>
                  <a:lnTo>
                    <a:pt x="2910294" y="339064"/>
                  </a:lnTo>
                  <a:lnTo>
                    <a:pt x="2901543" y="329361"/>
                  </a:lnTo>
                  <a:lnTo>
                    <a:pt x="2909468" y="329361"/>
                  </a:lnTo>
                  <a:lnTo>
                    <a:pt x="2915958" y="329272"/>
                  </a:lnTo>
                  <a:lnTo>
                    <a:pt x="2923375" y="329488"/>
                  </a:lnTo>
                  <a:lnTo>
                    <a:pt x="2924657" y="330708"/>
                  </a:lnTo>
                  <a:lnTo>
                    <a:pt x="2928632" y="339293"/>
                  </a:lnTo>
                  <a:lnTo>
                    <a:pt x="2939567" y="363270"/>
                  </a:lnTo>
                  <a:lnTo>
                    <a:pt x="2939567" y="344195"/>
                  </a:lnTo>
                  <a:lnTo>
                    <a:pt x="2937446" y="340106"/>
                  </a:lnTo>
                  <a:lnTo>
                    <a:pt x="2932963" y="329272"/>
                  </a:lnTo>
                  <a:lnTo>
                    <a:pt x="2930677" y="323723"/>
                  </a:lnTo>
                  <a:lnTo>
                    <a:pt x="2930258" y="322516"/>
                  </a:lnTo>
                  <a:lnTo>
                    <a:pt x="2927832" y="321322"/>
                  </a:lnTo>
                  <a:lnTo>
                    <a:pt x="2908516" y="321183"/>
                  </a:lnTo>
                  <a:lnTo>
                    <a:pt x="2884855" y="321208"/>
                  </a:lnTo>
                  <a:lnTo>
                    <a:pt x="2901759" y="341960"/>
                  </a:lnTo>
                  <a:lnTo>
                    <a:pt x="2921063" y="359613"/>
                  </a:lnTo>
                  <a:lnTo>
                    <a:pt x="2942298" y="375005"/>
                  </a:lnTo>
                  <a:lnTo>
                    <a:pt x="2965005" y="388962"/>
                  </a:lnTo>
                  <a:close/>
                </a:path>
                <a:path w="3258820" h="1094104">
                  <a:moveTo>
                    <a:pt x="2965361" y="41236"/>
                  </a:moveTo>
                  <a:lnTo>
                    <a:pt x="2942348" y="55384"/>
                  </a:lnTo>
                  <a:lnTo>
                    <a:pt x="2939618" y="57365"/>
                  </a:lnTo>
                  <a:lnTo>
                    <a:pt x="2939618" y="67030"/>
                  </a:lnTo>
                  <a:lnTo>
                    <a:pt x="2928683" y="90982"/>
                  </a:lnTo>
                  <a:lnTo>
                    <a:pt x="2924645" y="99656"/>
                  </a:lnTo>
                  <a:lnTo>
                    <a:pt x="2923171" y="100901"/>
                  </a:lnTo>
                  <a:lnTo>
                    <a:pt x="2915767" y="101168"/>
                  </a:lnTo>
                  <a:lnTo>
                    <a:pt x="2909392" y="101053"/>
                  </a:lnTo>
                  <a:lnTo>
                    <a:pt x="2901683" y="101053"/>
                  </a:lnTo>
                  <a:lnTo>
                    <a:pt x="2910319" y="91325"/>
                  </a:lnTo>
                  <a:lnTo>
                    <a:pt x="2919425" y="82524"/>
                  </a:lnTo>
                  <a:lnTo>
                    <a:pt x="2929153" y="74485"/>
                  </a:lnTo>
                  <a:lnTo>
                    <a:pt x="2939618" y="67030"/>
                  </a:lnTo>
                  <a:lnTo>
                    <a:pt x="2939618" y="57365"/>
                  </a:lnTo>
                  <a:lnTo>
                    <a:pt x="2920974" y="70866"/>
                  </a:lnTo>
                  <a:lnTo>
                    <a:pt x="2901670" y="88531"/>
                  </a:lnTo>
                  <a:lnTo>
                    <a:pt x="2884855" y="109245"/>
                  </a:lnTo>
                  <a:lnTo>
                    <a:pt x="2907627" y="109232"/>
                  </a:lnTo>
                  <a:lnTo>
                    <a:pt x="2928912" y="109359"/>
                  </a:lnTo>
                  <a:lnTo>
                    <a:pt x="2929051" y="109220"/>
                  </a:lnTo>
                  <a:lnTo>
                    <a:pt x="2930067" y="108204"/>
                  </a:lnTo>
                  <a:lnTo>
                    <a:pt x="2933433" y="101168"/>
                  </a:lnTo>
                  <a:lnTo>
                    <a:pt x="2952013" y="63766"/>
                  </a:lnTo>
                  <a:lnTo>
                    <a:pt x="2961716" y="47231"/>
                  </a:lnTo>
                  <a:lnTo>
                    <a:pt x="2965361" y="41236"/>
                  </a:lnTo>
                  <a:close/>
                </a:path>
                <a:path w="3258820" h="1094104">
                  <a:moveTo>
                    <a:pt x="3003994" y="100850"/>
                  </a:moveTo>
                  <a:lnTo>
                    <a:pt x="2989935" y="100825"/>
                  </a:lnTo>
                  <a:lnTo>
                    <a:pt x="2965310" y="100850"/>
                  </a:lnTo>
                  <a:lnTo>
                    <a:pt x="3003994" y="100850"/>
                  </a:lnTo>
                  <a:close/>
                </a:path>
                <a:path w="3258820" h="1094104">
                  <a:moveTo>
                    <a:pt x="3026372" y="321691"/>
                  </a:moveTo>
                  <a:lnTo>
                    <a:pt x="3018282" y="321691"/>
                  </a:lnTo>
                  <a:lnTo>
                    <a:pt x="3018282" y="329869"/>
                  </a:lnTo>
                  <a:lnTo>
                    <a:pt x="3018282" y="388378"/>
                  </a:lnTo>
                  <a:lnTo>
                    <a:pt x="3003715" y="381215"/>
                  </a:lnTo>
                  <a:lnTo>
                    <a:pt x="2987598" y="366191"/>
                  </a:lnTo>
                  <a:lnTo>
                    <a:pt x="2973794" y="347637"/>
                  </a:lnTo>
                  <a:lnTo>
                    <a:pt x="2966148" y="329869"/>
                  </a:lnTo>
                  <a:lnTo>
                    <a:pt x="3018282" y="329869"/>
                  </a:lnTo>
                  <a:lnTo>
                    <a:pt x="3018282" y="321691"/>
                  </a:lnTo>
                  <a:lnTo>
                    <a:pt x="2952661" y="321691"/>
                  </a:lnTo>
                  <a:lnTo>
                    <a:pt x="2964954" y="347370"/>
                  </a:lnTo>
                  <a:lnTo>
                    <a:pt x="2980156" y="370103"/>
                  </a:lnTo>
                  <a:lnTo>
                    <a:pt x="3000032" y="388391"/>
                  </a:lnTo>
                  <a:lnTo>
                    <a:pt x="3026372" y="400697"/>
                  </a:lnTo>
                  <a:lnTo>
                    <a:pt x="3026372" y="388378"/>
                  </a:lnTo>
                  <a:lnTo>
                    <a:pt x="3026372" y="329869"/>
                  </a:lnTo>
                  <a:lnTo>
                    <a:pt x="3026372" y="321691"/>
                  </a:lnTo>
                  <a:close/>
                </a:path>
                <a:path w="3258820" h="1094104">
                  <a:moveTo>
                    <a:pt x="3026486" y="226314"/>
                  </a:moveTo>
                  <a:lnTo>
                    <a:pt x="3018472" y="226314"/>
                  </a:lnTo>
                  <a:lnTo>
                    <a:pt x="3018472" y="234302"/>
                  </a:lnTo>
                  <a:lnTo>
                    <a:pt x="3018472" y="291363"/>
                  </a:lnTo>
                  <a:lnTo>
                    <a:pt x="3016567" y="291465"/>
                  </a:lnTo>
                  <a:lnTo>
                    <a:pt x="3014878" y="291655"/>
                  </a:lnTo>
                  <a:lnTo>
                    <a:pt x="2953080" y="291744"/>
                  </a:lnTo>
                  <a:lnTo>
                    <a:pt x="2950934" y="291909"/>
                  </a:lnTo>
                  <a:lnTo>
                    <a:pt x="2942221" y="236626"/>
                  </a:lnTo>
                  <a:lnTo>
                    <a:pt x="2942425" y="235673"/>
                  </a:lnTo>
                  <a:lnTo>
                    <a:pt x="2942488" y="234302"/>
                  </a:lnTo>
                  <a:lnTo>
                    <a:pt x="3018472" y="234302"/>
                  </a:lnTo>
                  <a:lnTo>
                    <a:pt x="3018472" y="226314"/>
                  </a:lnTo>
                  <a:lnTo>
                    <a:pt x="2933814" y="226314"/>
                  </a:lnTo>
                  <a:lnTo>
                    <a:pt x="2934728" y="245046"/>
                  </a:lnTo>
                  <a:lnTo>
                    <a:pt x="2936964" y="263436"/>
                  </a:lnTo>
                  <a:lnTo>
                    <a:pt x="2940418" y="281559"/>
                  </a:lnTo>
                  <a:lnTo>
                    <a:pt x="2944952" y="299453"/>
                  </a:lnTo>
                  <a:lnTo>
                    <a:pt x="3026486" y="299453"/>
                  </a:lnTo>
                  <a:lnTo>
                    <a:pt x="3026486" y="291909"/>
                  </a:lnTo>
                  <a:lnTo>
                    <a:pt x="3026486" y="234302"/>
                  </a:lnTo>
                  <a:lnTo>
                    <a:pt x="3026486" y="226314"/>
                  </a:lnTo>
                  <a:close/>
                </a:path>
                <a:path w="3258820" h="1094104">
                  <a:moveTo>
                    <a:pt x="3026816" y="107823"/>
                  </a:moveTo>
                  <a:lnTo>
                    <a:pt x="3026778" y="100977"/>
                  </a:lnTo>
                  <a:lnTo>
                    <a:pt x="3026689" y="41084"/>
                  </a:lnTo>
                  <a:lnTo>
                    <a:pt x="3026689" y="32766"/>
                  </a:lnTo>
                  <a:lnTo>
                    <a:pt x="3026511" y="31381"/>
                  </a:lnTo>
                  <a:lnTo>
                    <a:pt x="3026397" y="29679"/>
                  </a:lnTo>
                  <a:lnTo>
                    <a:pt x="3024797" y="30162"/>
                  </a:lnTo>
                  <a:lnTo>
                    <a:pt x="3023578" y="30492"/>
                  </a:lnTo>
                  <a:lnTo>
                    <a:pt x="3022396" y="30899"/>
                  </a:lnTo>
                  <a:lnTo>
                    <a:pt x="3018790" y="32766"/>
                  </a:lnTo>
                  <a:lnTo>
                    <a:pt x="3018790" y="99936"/>
                  </a:lnTo>
                  <a:lnTo>
                    <a:pt x="3017621" y="100977"/>
                  </a:lnTo>
                  <a:lnTo>
                    <a:pt x="2965310" y="100850"/>
                  </a:lnTo>
                  <a:lnTo>
                    <a:pt x="2974721" y="82296"/>
                  </a:lnTo>
                  <a:lnTo>
                    <a:pt x="2986125" y="65824"/>
                  </a:lnTo>
                  <a:lnTo>
                    <a:pt x="3000324" y="51943"/>
                  </a:lnTo>
                  <a:lnTo>
                    <a:pt x="3018155" y="41084"/>
                  </a:lnTo>
                  <a:lnTo>
                    <a:pt x="3018396" y="43154"/>
                  </a:lnTo>
                  <a:lnTo>
                    <a:pt x="3018663" y="44348"/>
                  </a:lnTo>
                  <a:lnTo>
                    <a:pt x="3018663" y="83934"/>
                  </a:lnTo>
                  <a:lnTo>
                    <a:pt x="3018790" y="99936"/>
                  </a:lnTo>
                  <a:lnTo>
                    <a:pt x="3018790" y="32766"/>
                  </a:lnTo>
                  <a:lnTo>
                    <a:pt x="2997657" y="43637"/>
                  </a:lnTo>
                  <a:lnTo>
                    <a:pt x="2978899" y="61785"/>
                  </a:lnTo>
                  <a:lnTo>
                    <a:pt x="2964459" y="83934"/>
                  </a:lnTo>
                  <a:lnTo>
                    <a:pt x="2952686" y="108673"/>
                  </a:lnTo>
                  <a:lnTo>
                    <a:pt x="2954477" y="108800"/>
                  </a:lnTo>
                  <a:lnTo>
                    <a:pt x="2955861" y="108978"/>
                  </a:lnTo>
                  <a:lnTo>
                    <a:pt x="2989453" y="108978"/>
                  </a:lnTo>
                  <a:lnTo>
                    <a:pt x="3025724" y="109118"/>
                  </a:lnTo>
                  <a:lnTo>
                    <a:pt x="3025838" y="108978"/>
                  </a:lnTo>
                  <a:lnTo>
                    <a:pt x="3026816" y="107823"/>
                  </a:lnTo>
                  <a:close/>
                </a:path>
                <a:path w="3258820" h="1094104">
                  <a:moveTo>
                    <a:pt x="3026892" y="203542"/>
                  </a:moveTo>
                  <a:lnTo>
                    <a:pt x="3026803" y="195795"/>
                  </a:lnTo>
                  <a:lnTo>
                    <a:pt x="3026702" y="138798"/>
                  </a:lnTo>
                  <a:lnTo>
                    <a:pt x="3026714" y="134594"/>
                  </a:lnTo>
                  <a:lnTo>
                    <a:pt x="3026562" y="132880"/>
                  </a:lnTo>
                  <a:lnTo>
                    <a:pt x="3026473" y="130873"/>
                  </a:lnTo>
                  <a:lnTo>
                    <a:pt x="3018396" y="130873"/>
                  </a:lnTo>
                  <a:lnTo>
                    <a:pt x="3018396" y="139471"/>
                  </a:lnTo>
                  <a:lnTo>
                    <a:pt x="3018396" y="195795"/>
                  </a:lnTo>
                  <a:lnTo>
                    <a:pt x="2941942" y="195795"/>
                  </a:lnTo>
                  <a:lnTo>
                    <a:pt x="2942577" y="189293"/>
                  </a:lnTo>
                  <a:lnTo>
                    <a:pt x="2943199" y="182829"/>
                  </a:lnTo>
                  <a:lnTo>
                    <a:pt x="2950768" y="140919"/>
                  </a:lnTo>
                  <a:lnTo>
                    <a:pt x="2981769" y="138849"/>
                  </a:lnTo>
                  <a:lnTo>
                    <a:pt x="3017520" y="138950"/>
                  </a:lnTo>
                  <a:lnTo>
                    <a:pt x="3017799" y="139192"/>
                  </a:lnTo>
                  <a:lnTo>
                    <a:pt x="3018396" y="139471"/>
                  </a:lnTo>
                  <a:lnTo>
                    <a:pt x="3018396" y="130873"/>
                  </a:lnTo>
                  <a:lnTo>
                    <a:pt x="2944965" y="130873"/>
                  </a:lnTo>
                  <a:lnTo>
                    <a:pt x="2940418" y="148958"/>
                  </a:lnTo>
                  <a:lnTo>
                    <a:pt x="2936976" y="167208"/>
                  </a:lnTo>
                  <a:lnTo>
                    <a:pt x="2934716" y="185686"/>
                  </a:lnTo>
                  <a:lnTo>
                    <a:pt x="2933700" y="204482"/>
                  </a:lnTo>
                  <a:lnTo>
                    <a:pt x="2983687" y="204470"/>
                  </a:lnTo>
                  <a:lnTo>
                    <a:pt x="3025381" y="204609"/>
                  </a:lnTo>
                  <a:lnTo>
                    <a:pt x="3025597" y="204457"/>
                  </a:lnTo>
                  <a:lnTo>
                    <a:pt x="3026892" y="203542"/>
                  </a:lnTo>
                  <a:close/>
                </a:path>
                <a:path w="3258820" h="1094104">
                  <a:moveTo>
                    <a:pt x="3110484" y="348170"/>
                  </a:moveTo>
                  <a:lnTo>
                    <a:pt x="3109658" y="340372"/>
                  </a:lnTo>
                  <a:lnTo>
                    <a:pt x="3094710" y="361327"/>
                  </a:lnTo>
                  <a:lnTo>
                    <a:pt x="3089364" y="368134"/>
                  </a:lnTo>
                  <a:lnTo>
                    <a:pt x="3083318" y="374637"/>
                  </a:lnTo>
                  <a:lnTo>
                    <a:pt x="3076511" y="380352"/>
                  </a:lnTo>
                  <a:lnTo>
                    <a:pt x="3068802" y="385229"/>
                  </a:lnTo>
                  <a:lnTo>
                    <a:pt x="3060115" y="389216"/>
                  </a:lnTo>
                  <a:lnTo>
                    <a:pt x="3060090" y="329590"/>
                  </a:lnTo>
                  <a:lnTo>
                    <a:pt x="3109607" y="329590"/>
                  </a:lnTo>
                  <a:lnTo>
                    <a:pt x="3109607" y="321703"/>
                  </a:lnTo>
                  <a:lnTo>
                    <a:pt x="3106547" y="321398"/>
                  </a:lnTo>
                  <a:lnTo>
                    <a:pt x="3052953" y="321221"/>
                  </a:lnTo>
                  <a:lnTo>
                    <a:pt x="3052000" y="322592"/>
                  </a:lnTo>
                  <a:lnTo>
                    <a:pt x="3052114" y="396201"/>
                  </a:lnTo>
                  <a:lnTo>
                    <a:pt x="3052394" y="400735"/>
                  </a:lnTo>
                  <a:lnTo>
                    <a:pt x="3055162" y="399923"/>
                  </a:lnTo>
                  <a:lnTo>
                    <a:pt x="3094177" y="374992"/>
                  </a:lnTo>
                  <a:lnTo>
                    <a:pt x="3110077" y="355815"/>
                  </a:lnTo>
                  <a:lnTo>
                    <a:pt x="3110484" y="348170"/>
                  </a:lnTo>
                  <a:close/>
                </a:path>
                <a:path w="3258820" h="1094104">
                  <a:moveTo>
                    <a:pt x="3126079" y="108597"/>
                  </a:moveTo>
                  <a:lnTo>
                    <a:pt x="3122142" y="100418"/>
                  </a:lnTo>
                  <a:lnTo>
                    <a:pt x="3113798" y="83019"/>
                  </a:lnTo>
                  <a:lnTo>
                    <a:pt x="3112884" y="81661"/>
                  </a:lnTo>
                  <a:lnTo>
                    <a:pt x="3112884" y="100418"/>
                  </a:lnTo>
                  <a:lnTo>
                    <a:pt x="3060484" y="100418"/>
                  </a:lnTo>
                  <a:lnTo>
                    <a:pt x="3060484" y="41770"/>
                  </a:lnTo>
                  <a:lnTo>
                    <a:pt x="3075330" y="49504"/>
                  </a:lnTo>
                  <a:lnTo>
                    <a:pt x="3089922" y="62738"/>
                  </a:lnTo>
                  <a:lnTo>
                    <a:pt x="3102902" y="80149"/>
                  </a:lnTo>
                  <a:lnTo>
                    <a:pt x="3112884" y="100418"/>
                  </a:lnTo>
                  <a:lnTo>
                    <a:pt x="3112884" y="81661"/>
                  </a:lnTo>
                  <a:lnTo>
                    <a:pt x="3098596" y="60299"/>
                  </a:lnTo>
                  <a:lnTo>
                    <a:pt x="3078708" y="41998"/>
                  </a:lnTo>
                  <a:lnTo>
                    <a:pt x="3078226" y="41770"/>
                  </a:lnTo>
                  <a:lnTo>
                    <a:pt x="3052343" y="29679"/>
                  </a:lnTo>
                  <a:lnTo>
                    <a:pt x="3052343" y="108597"/>
                  </a:lnTo>
                  <a:lnTo>
                    <a:pt x="3126079" y="108597"/>
                  </a:lnTo>
                  <a:close/>
                </a:path>
                <a:path w="3258820" h="1094104">
                  <a:moveTo>
                    <a:pt x="3143745" y="245719"/>
                  </a:moveTo>
                  <a:lnTo>
                    <a:pt x="3142577" y="235991"/>
                  </a:lnTo>
                  <a:lnTo>
                    <a:pt x="3138817" y="226199"/>
                  </a:lnTo>
                  <a:lnTo>
                    <a:pt x="3137382" y="225996"/>
                  </a:lnTo>
                  <a:lnTo>
                    <a:pt x="3052165" y="225882"/>
                  </a:lnTo>
                  <a:lnTo>
                    <a:pt x="3052102" y="296024"/>
                  </a:lnTo>
                  <a:lnTo>
                    <a:pt x="3052508" y="299567"/>
                  </a:lnTo>
                  <a:lnTo>
                    <a:pt x="3113062" y="299847"/>
                  </a:lnTo>
                  <a:lnTo>
                    <a:pt x="3114560" y="291465"/>
                  </a:lnTo>
                  <a:lnTo>
                    <a:pt x="3060446" y="291465"/>
                  </a:lnTo>
                  <a:lnTo>
                    <a:pt x="3060446" y="234327"/>
                  </a:lnTo>
                  <a:lnTo>
                    <a:pt x="3137052" y="234327"/>
                  </a:lnTo>
                  <a:lnTo>
                    <a:pt x="3132544" y="272148"/>
                  </a:lnTo>
                  <a:lnTo>
                    <a:pt x="3133648" y="273037"/>
                  </a:lnTo>
                  <a:lnTo>
                    <a:pt x="3136303" y="270370"/>
                  </a:lnTo>
                  <a:lnTo>
                    <a:pt x="3140633" y="268058"/>
                  </a:lnTo>
                  <a:lnTo>
                    <a:pt x="3143072" y="255384"/>
                  </a:lnTo>
                  <a:lnTo>
                    <a:pt x="3143745" y="245719"/>
                  </a:lnTo>
                  <a:close/>
                </a:path>
                <a:path w="3258820" h="1094104">
                  <a:moveTo>
                    <a:pt x="3144355" y="193979"/>
                  </a:moveTo>
                  <a:lnTo>
                    <a:pt x="3137611" y="145338"/>
                  </a:lnTo>
                  <a:lnTo>
                    <a:pt x="3136582" y="141452"/>
                  </a:lnTo>
                  <a:lnTo>
                    <a:pt x="3136582" y="195973"/>
                  </a:lnTo>
                  <a:lnTo>
                    <a:pt x="3060471" y="195973"/>
                  </a:lnTo>
                  <a:lnTo>
                    <a:pt x="3060471" y="139115"/>
                  </a:lnTo>
                  <a:lnTo>
                    <a:pt x="3061360" y="138988"/>
                  </a:lnTo>
                  <a:lnTo>
                    <a:pt x="3062122" y="138798"/>
                  </a:lnTo>
                  <a:lnTo>
                    <a:pt x="3102064" y="138772"/>
                  </a:lnTo>
                  <a:lnTo>
                    <a:pt x="3133763" y="168198"/>
                  </a:lnTo>
                  <a:lnTo>
                    <a:pt x="3136582" y="195973"/>
                  </a:lnTo>
                  <a:lnTo>
                    <a:pt x="3136582" y="141452"/>
                  </a:lnTo>
                  <a:lnTo>
                    <a:pt x="3135871" y="138747"/>
                  </a:lnTo>
                  <a:lnTo>
                    <a:pt x="3133788" y="130873"/>
                  </a:lnTo>
                  <a:lnTo>
                    <a:pt x="3052432" y="130873"/>
                  </a:lnTo>
                  <a:lnTo>
                    <a:pt x="3052432" y="203758"/>
                  </a:lnTo>
                  <a:lnTo>
                    <a:pt x="3053054" y="204076"/>
                  </a:lnTo>
                  <a:lnTo>
                    <a:pt x="3053334" y="204330"/>
                  </a:lnTo>
                  <a:lnTo>
                    <a:pt x="3138665" y="204419"/>
                  </a:lnTo>
                  <a:lnTo>
                    <a:pt x="3140252" y="203885"/>
                  </a:lnTo>
                  <a:lnTo>
                    <a:pt x="3141916" y="198691"/>
                  </a:lnTo>
                  <a:lnTo>
                    <a:pt x="3143313" y="195973"/>
                  </a:lnTo>
                  <a:lnTo>
                    <a:pt x="3144355" y="193979"/>
                  </a:lnTo>
                  <a:close/>
                </a:path>
                <a:path w="3258820" h="1094104">
                  <a:moveTo>
                    <a:pt x="3193935" y="109232"/>
                  </a:moveTo>
                  <a:lnTo>
                    <a:pt x="3187382" y="101193"/>
                  </a:lnTo>
                  <a:lnTo>
                    <a:pt x="3177044" y="88506"/>
                  </a:lnTo>
                  <a:lnTo>
                    <a:pt x="3176232" y="87769"/>
                  </a:lnTo>
                  <a:lnTo>
                    <a:pt x="3176232" y="99822"/>
                  </a:lnTo>
                  <a:lnTo>
                    <a:pt x="3175749" y="101066"/>
                  </a:lnTo>
                  <a:lnTo>
                    <a:pt x="3169526" y="101066"/>
                  </a:lnTo>
                  <a:lnTo>
                    <a:pt x="3163290" y="101193"/>
                  </a:lnTo>
                  <a:lnTo>
                    <a:pt x="3139287" y="67284"/>
                  </a:lnTo>
                  <a:lnTo>
                    <a:pt x="3149638" y="74472"/>
                  </a:lnTo>
                  <a:lnTo>
                    <a:pt x="3159163" y="82334"/>
                  </a:lnTo>
                  <a:lnTo>
                    <a:pt x="3168091" y="90932"/>
                  </a:lnTo>
                  <a:lnTo>
                    <a:pt x="3176232" y="99822"/>
                  </a:lnTo>
                  <a:lnTo>
                    <a:pt x="3176232" y="87769"/>
                  </a:lnTo>
                  <a:lnTo>
                    <a:pt x="3157740" y="70840"/>
                  </a:lnTo>
                  <a:lnTo>
                    <a:pt x="3152838" y="67284"/>
                  </a:lnTo>
                  <a:lnTo>
                    <a:pt x="3136455" y="55410"/>
                  </a:lnTo>
                  <a:lnTo>
                    <a:pt x="3113659" y="41402"/>
                  </a:lnTo>
                  <a:lnTo>
                    <a:pt x="3114510" y="42964"/>
                  </a:lnTo>
                  <a:lnTo>
                    <a:pt x="3114789" y="43522"/>
                  </a:lnTo>
                  <a:lnTo>
                    <a:pt x="3141243" y="90131"/>
                  </a:lnTo>
                  <a:lnTo>
                    <a:pt x="3148546" y="107797"/>
                  </a:lnTo>
                  <a:lnTo>
                    <a:pt x="3151098" y="109080"/>
                  </a:lnTo>
                  <a:lnTo>
                    <a:pt x="3160420" y="109410"/>
                  </a:lnTo>
                  <a:lnTo>
                    <a:pt x="3168116" y="109245"/>
                  </a:lnTo>
                  <a:lnTo>
                    <a:pt x="3193935" y="109232"/>
                  </a:lnTo>
                  <a:close/>
                </a:path>
                <a:path w="3258820" h="1094104">
                  <a:moveTo>
                    <a:pt x="3214725" y="148259"/>
                  </a:moveTo>
                  <a:lnTo>
                    <a:pt x="3210433" y="138861"/>
                  </a:lnTo>
                  <a:lnTo>
                    <a:pt x="3207537" y="131330"/>
                  </a:lnTo>
                  <a:lnTo>
                    <a:pt x="3205950" y="130416"/>
                  </a:lnTo>
                  <a:lnTo>
                    <a:pt x="3156064" y="130581"/>
                  </a:lnTo>
                  <a:lnTo>
                    <a:pt x="3163087" y="164439"/>
                  </a:lnTo>
                  <a:lnTo>
                    <a:pt x="3170390" y="159905"/>
                  </a:lnTo>
                  <a:lnTo>
                    <a:pt x="3166199" y="138684"/>
                  </a:lnTo>
                  <a:lnTo>
                    <a:pt x="3200844" y="138874"/>
                  </a:lnTo>
                  <a:lnTo>
                    <a:pt x="3202559" y="140855"/>
                  </a:lnTo>
                  <a:lnTo>
                    <a:pt x="3206546" y="149009"/>
                  </a:lnTo>
                  <a:lnTo>
                    <a:pt x="3214725" y="148259"/>
                  </a:lnTo>
                  <a:close/>
                </a:path>
                <a:path w="3258820" h="1094104">
                  <a:moveTo>
                    <a:pt x="3249663" y="162471"/>
                  </a:moveTo>
                  <a:lnTo>
                    <a:pt x="3236163" y="123418"/>
                  </a:lnTo>
                  <a:lnTo>
                    <a:pt x="3181693" y="52463"/>
                  </a:lnTo>
                  <a:lnTo>
                    <a:pt x="3141865" y="24180"/>
                  </a:lnTo>
                  <a:lnTo>
                    <a:pt x="3097784" y="6692"/>
                  </a:lnTo>
                  <a:lnTo>
                    <a:pt x="3049600" y="0"/>
                  </a:lnTo>
                  <a:lnTo>
                    <a:pt x="2997479" y="4114"/>
                  </a:lnTo>
                  <a:lnTo>
                    <a:pt x="2955163" y="16179"/>
                  </a:lnTo>
                  <a:lnTo>
                    <a:pt x="2917812" y="35852"/>
                  </a:lnTo>
                  <a:lnTo>
                    <a:pt x="2885897" y="62001"/>
                  </a:lnTo>
                  <a:lnTo>
                    <a:pt x="2859913" y="93472"/>
                  </a:lnTo>
                  <a:lnTo>
                    <a:pt x="2840342" y="129120"/>
                  </a:lnTo>
                  <a:lnTo>
                    <a:pt x="2827680" y="167817"/>
                  </a:lnTo>
                  <a:lnTo>
                    <a:pt x="2822397" y="208394"/>
                  </a:lnTo>
                  <a:lnTo>
                    <a:pt x="2824975" y="249745"/>
                  </a:lnTo>
                  <a:lnTo>
                    <a:pt x="2835910" y="290690"/>
                  </a:lnTo>
                  <a:lnTo>
                    <a:pt x="2855696" y="330098"/>
                  </a:lnTo>
                  <a:lnTo>
                    <a:pt x="2886697" y="368642"/>
                  </a:lnTo>
                  <a:lnTo>
                    <a:pt x="2923870" y="398043"/>
                  </a:lnTo>
                  <a:lnTo>
                    <a:pt x="2965742" y="418122"/>
                  </a:lnTo>
                  <a:lnTo>
                    <a:pt x="3010814" y="428739"/>
                  </a:lnTo>
                  <a:lnTo>
                    <a:pt x="3057601" y="429717"/>
                  </a:lnTo>
                  <a:lnTo>
                    <a:pt x="3104604" y="420890"/>
                  </a:lnTo>
                  <a:lnTo>
                    <a:pt x="3110598" y="419125"/>
                  </a:lnTo>
                  <a:lnTo>
                    <a:pt x="3109430" y="411238"/>
                  </a:lnTo>
                  <a:lnTo>
                    <a:pt x="3108693" y="411048"/>
                  </a:lnTo>
                  <a:lnTo>
                    <a:pt x="3078823" y="418909"/>
                  </a:lnTo>
                  <a:lnTo>
                    <a:pt x="3052965" y="422186"/>
                  </a:lnTo>
                  <a:lnTo>
                    <a:pt x="3000819" y="418922"/>
                  </a:lnTo>
                  <a:lnTo>
                    <a:pt x="2956496" y="406006"/>
                  </a:lnTo>
                  <a:lnTo>
                    <a:pt x="2917761" y="384949"/>
                  </a:lnTo>
                  <a:lnTo>
                    <a:pt x="2884919" y="355688"/>
                  </a:lnTo>
                  <a:lnTo>
                    <a:pt x="2858363" y="318122"/>
                  </a:lnTo>
                  <a:lnTo>
                    <a:pt x="2839135" y="274650"/>
                  </a:lnTo>
                  <a:lnTo>
                    <a:pt x="2829991" y="231127"/>
                  </a:lnTo>
                  <a:lnTo>
                    <a:pt x="2831033" y="187820"/>
                  </a:lnTo>
                  <a:lnTo>
                    <a:pt x="2842412" y="145008"/>
                  </a:lnTo>
                  <a:lnTo>
                    <a:pt x="2864231" y="102958"/>
                  </a:lnTo>
                  <a:lnTo>
                    <a:pt x="2895460" y="64211"/>
                  </a:lnTo>
                  <a:lnTo>
                    <a:pt x="2931845" y="35598"/>
                  </a:lnTo>
                  <a:lnTo>
                    <a:pt x="2973019" y="17094"/>
                  </a:lnTo>
                  <a:lnTo>
                    <a:pt x="3018625" y="8737"/>
                  </a:lnTo>
                  <a:lnTo>
                    <a:pt x="3068282" y="10490"/>
                  </a:lnTo>
                  <a:lnTo>
                    <a:pt x="3115195" y="21602"/>
                  </a:lnTo>
                  <a:lnTo>
                    <a:pt x="3155505" y="41376"/>
                  </a:lnTo>
                  <a:lnTo>
                    <a:pt x="3189249" y="69469"/>
                  </a:lnTo>
                  <a:lnTo>
                    <a:pt x="3216516" y="105537"/>
                  </a:lnTo>
                  <a:lnTo>
                    <a:pt x="3237344" y="149225"/>
                  </a:lnTo>
                  <a:lnTo>
                    <a:pt x="3239757" y="155702"/>
                  </a:lnTo>
                  <a:lnTo>
                    <a:pt x="3243402" y="159613"/>
                  </a:lnTo>
                  <a:lnTo>
                    <a:pt x="3249663" y="162471"/>
                  </a:lnTo>
                  <a:close/>
                </a:path>
                <a:path w="3258820" h="1094104">
                  <a:moveTo>
                    <a:pt x="3258502" y="216496"/>
                  </a:moveTo>
                  <a:lnTo>
                    <a:pt x="3254413" y="196672"/>
                  </a:lnTo>
                  <a:lnTo>
                    <a:pt x="3243478" y="180441"/>
                  </a:lnTo>
                  <a:lnTo>
                    <a:pt x="3227374" y="169506"/>
                  </a:lnTo>
                  <a:lnTo>
                    <a:pt x="3207804" y="165544"/>
                  </a:lnTo>
                  <a:lnTo>
                    <a:pt x="3187674" y="169646"/>
                  </a:lnTo>
                  <a:lnTo>
                    <a:pt x="3171304" y="180644"/>
                  </a:lnTo>
                  <a:lnTo>
                    <a:pt x="3160331" y="196913"/>
                  </a:lnTo>
                  <a:lnTo>
                    <a:pt x="3156394" y="216839"/>
                  </a:lnTo>
                  <a:lnTo>
                    <a:pt x="3160484" y="236715"/>
                  </a:lnTo>
                  <a:lnTo>
                    <a:pt x="3171494" y="252907"/>
                  </a:lnTo>
                  <a:lnTo>
                    <a:pt x="3187750" y="263817"/>
                  </a:lnTo>
                  <a:lnTo>
                    <a:pt x="3207664" y="267792"/>
                  </a:lnTo>
                  <a:lnTo>
                    <a:pt x="3227476" y="263740"/>
                  </a:lnTo>
                  <a:lnTo>
                    <a:pt x="3243669" y="252704"/>
                  </a:lnTo>
                  <a:lnTo>
                    <a:pt x="3254565" y="236397"/>
                  </a:lnTo>
                  <a:lnTo>
                    <a:pt x="3258502" y="2164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41665" y="3926754"/>
              <a:ext cx="70383" cy="7042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40905" y="3963149"/>
              <a:ext cx="5468620" cy="552450"/>
            </a:xfrm>
            <a:custGeom>
              <a:avLst/>
              <a:gdLst/>
              <a:ahLst/>
              <a:cxnLst/>
              <a:rect l="l" t="t" r="r" b="b"/>
              <a:pathLst>
                <a:path w="5468620" h="552450">
                  <a:moveTo>
                    <a:pt x="41503" y="110375"/>
                  </a:moveTo>
                  <a:lnTo>
                    <a:pt x="41452" y="108204"/>
                  </a:lnTo>
                  <a:lnTo>
                    <a:pt x="38531" y="105270"/>
                  </a:lnTo>
                  <a:lnTo>
                    <a:pt x="36334" y="105257"/>
                  </a:lnTo>
                  <a:lnTo>
                    <a:pt x="23723" y="117906"/>
                  </a:lnTo>
                  <a:lnTo>
                    <a:pt x="22936" y="119748"/>
                  </a:lnTo>
                  <a:lnTo>
                    <a:pt x="23228" y="121462"/>
                  </a:lnTo>
                  <a:lnTo>
                    <a:pt x="23939" y="122618"/>
                  </a:lnTo>
                  <a:lnTo>
                    <a:pt x="26847" y="123888"/>
                  </a:lnTo>
                  <a:lnTo>
                    <a:pt x="28257" y="123672"/>
                  </a:lnTo>
                  <a:lnTo>
                    <a:pt x="41503" y="110375"/>
                  </a:lnTo>
                  <a:close/>
                </a:path>
                <a:path w="5468620" h="552450">
                  <a:moveTo>
                    <a:pt x="47917" y="260362"/>
                  </a:moveTo>
                  <a:lnTo>
                    <a:pt x="24345" y="220395"/>
                  </a:lnTo>
                  <a:lnTo>
                    <a:pt x="19189" y="225056"/>
                  </a:lnTo>
                  <a:lnTo>
                    <a:pt x="0" y="254546"/>
                  </a:lnTo>
                  <a:lnTo>
                    <a:pt x="508" y="260273"/>
                  </a:lnTo>
                  <a:lnTo>
                    <a:pt x="3327" y="269379"/>
                  </a:lnTo>
                  <a:lnTo>
                    <a:pt x="9372" y="276491"/>
                  </a:lnTo>
                  <a:lnTo>
                    <a:pt x="17653" y="280822"/>
                  </a:lnTo>
                  <a:lnTo>
                    <a:pt x="27152" y="281533"/>
                  </a:lnTo>
                  <a:lnTo>
                    <a:pt x="37503" y="277685"/>
                  </a:lnTo>
                  <a:lnTo>
                    <a:pt x="44691" y="270192"/>
                  </a:lnTo>
                  <a:lnTo>
                    <a:pt x="47917" y="260362"/>
                  </a:lnTo>
                  <a:close/>
                </a:path>
                <a:path w="5468620" h="552450">
                  <a:moveTo>
                    <a:pt x="5010061" y="443585"/>
                  </a:moveTo>
                  <a:lnTo>
                    <a:pt x="5007254" y="443572"/>
                  </a:lnTo>
                  <a:lnTo>
                    <a:pt x="5000777" y="443585"/>
                  </a:lnTo>
                  <a:lnTo>
                    <a:pt x="5010061" y="443585"/>
                  </a:lnTo>
                  <a:close/>
                </a:path>
                <a:path w="5468620" h="552450">
                  <a:moveTo>
                    <a:pt x="5388902" y="443585"/>
                  </a:moveTo>
                  <a:lnTo>
                    <a:pt x="5386273" y="443560"/>
                  </a:lnTo>
                  <a:lnTo>
                    <a:pt x="5379529" y="443585"/>
                  </a:lnTo>
                  <a:lnTo>
                    <a:pt x="5388902" y="443585"/>
                  </a:lnTo>
                  <a:close/>
                </a:path>
                <a:path w="5468620" h="552450">
                  <a:moveTo>
                    <a:pt x="5433453" y="178282"/>
                  </a:moveTo>
                  <a:lnTo>
                    <a:pt x="5433390" y="167741"/>
                  </a:lnTo>
                  <a:lnTo>
                    <a:pt x="5431587" y="166001"/>
                  </a:lnTo>
                  <a:lnTo>
                    <a:pt x="5431434" y="165849"/>
                  </a:lnTo>
                  <a:lnTo>
                    <a:pt x="5420703" y="165722"/>
                  </a:lnTo>
                  <a:lnTo>
                    <a:pt x="5420703" y="178282"/>
                  </a:lnTo>
                  <a:lnTo>
                    <a:pt x="5420703" y="197345"/>
                  </a:lnTo>
                  <a:lnTo>
                    <a:pt x="5386057" y="197345"/>
                  </a:lnTo>
                  <a:lnTo>
                    <a:pt x="5386057" y="210578"/>
                  </a:lnTo>
                  <a:lnTo>
                    <a:pt x="5386057" y="229247"/>
                  </a:lnTo>
                  <a:lnTo>
                    <a:pt x="5366309" y="229247"/>
                  </a:lnTo>
                  <a:lnTo>
                    <a:pt x="5366309" y="242392"/>
                  </a:lnTo>
                  <a:lnTo>
                    <a:pt x="5366309" y="443268"/>
                  </a:lnTo>
                  <a:lnTo>
                    <a:pt x="5326316" y="443268"/>
                  </a:lnTo>
                  <a:lnTo>
                    <a:pt x="5326316" y="242392"/>
                  </a:lnTo>
                  <a:lnTo>
                    <a:pt x="5366309" y="242392"/>
                  </a:lnTo>
                  <a:lnTo>
                    <a:pt x="5366309" y="229247"/>
                  </a:lnTo>
                  <a:lnTo>
                    <a:pt x="5306809" y="229247"/>
                  </a:lnTo>
                  <a:lnTo>
                    <a:pt x="5306809" y="210578"/>
                  </a:lnTo>
                  <a:lnTo>
                    <a:pt x="5386057" y="210578"/>
                  </a:lnTo>
                  <a:lnTo>
                    <a:pt x="5386057" y="197345"/>
                  </a:lnTo>
                  <a:lnTo>
                    <a:pt x="5007521" y="197345"/>
                  </a:lnTo>
                  <a:lnTo>
                    <a:pt x="5007521" y="210667"/>
                  </a:lnTo>
                  <a:lnTo>
                    <a:pt x="5007521" y="229260"/>
                  </a:lnTo>
                  <a:lnTo>
                    <a:pt x="4987823" y="229260"/>
                  </a:lnTo>
                  <a:lnTo>
                    <a:pt x="4987823" y="242328"/>
                  </a:lnTo>
                  <a:lnTo>
                    <a:pt x="4987823" y="443331"/>
                  </a:lnTo>
                  <a:lnTo>
                    <a:pt x="4947945" y="443331"/>
                  </a:lnTo>
                  <a:lnTo>
                    <a:pt x="4947945" y="242328"/>
                  </a:lnTo>
                  <a:lnTo>
                    <a:pt x="4987823" y="242328"/>
                  </a:lnTo>
                  <a:lnTo>
                    <a:pt x="4987823" y="229260"/>
                  </a:lnTo>
                  <a:lnTo>
                    <a:pt x="4928324" y="229260"/>
                  </a:lnTo>
                  <a:lnTo>
                    <a:pt x="4928324" y="210667"/>
                  </a:lnTo>
                  <a:lnTo>
                    <a:pt x="5007521" y="210667"/>
                  </a:lnTo>
                  <a:lnTo>
                    <a:pt x="5007521" y="197345"/>
                  </a:lnTo>
                  <a:lnTo>
                    <a:pt x="4893018" y="197345"/>
                  </a:lnTo>
                  <a:lnTo>
                    <a:pt x="4893068" y="180822"/>
                  </a:lnTo>
                  <a:lnTo>
                    <a:pt x="4893221" y="179793"/>
                  </a:lnTo>
                  <a:lnTo>
                    <a:pt x="4893361" y="178282"/>
                  </a:lnTo>
                  <a:lnTo>
                    <a:pt x="5420703" y="178282"/>
                  </a:lnTo>
                  <a:lnTo>
                    <a:pt x="5420703" y="165722"/>
                  </a:lnTo>
                  <a:lnTo>
                    <a:pt x="5418163" y="165684"/>
                  </a:lnTo>
                  <a:lnTo>
                    <a:pt x="5410911" y="166001"/>
                  </a:lnTo>
                  <a:lnTo>
                    <a:pt x="5410428" y="165976"/>
                  </a:lnTo>
                  <a:lnTo>
                    <a:pt x="5400738" y="165455"/>
                  </a:lnTo>
                  <a:lnTo>
                    <a:pt x="5400281" y="165341"/>
                  </a:lnTo>
                  <a:lnTo>
                    <a:pt x="5397373" y="164604"/>
                  </a:lnTo>
                  <a:lnTo>
                    <a:pt x="5376126" y="149999"/>
                  </a:lnTo>
                  <a:lnTo>
                    <a:pt x="5376126" y="165341"/>
                  </a:lnTo>
                  <a:lnTo>
                    <a:pt x="4939817" y="165341"/>
                  </a:lnTo>
                  <a:lnTo>
                    <a:pt x="4939284" y="164439"/>
                  </a:lnTo>
                  <a:lnTo>
                    <a:pt x="4951044" y="156210"/>
                  </a:lnTo>
                  <a:lnTo>
                    <a:pt x="5035143" y="98221"/>
                  </a:lnTo>
                  <a:lnTo>
                    <a:pt x="5156047" y="14719"/>
                  </a:lnTo>
                  <a:lnTo>
                    <a:pt x="5158435" y="14935"/>
                  </a:lnTo>
                  <a:lnTo>
                    <a:pt x="5279072" y="98234"/>
                  </a:lnTo>
                  <a:lnTo>
                    <a:pt x="5371706" y="162090"/>
                  </a:lnTo>
                  <a:lnTo>
                    <a:pt x="5373332" y="163322"/>
                  </a:lnTo>
                  <a:lnTo>
                    <a:pt x="5376126" y="165341"/>
                  </a:lnTo>
                  <a:lnTo>
                    <a:pt x="5376126" y="149999"/>
                  </a:lnTo>
                  <a:lnTo>
                    <a:pt x="5300802" y="98221"/>
                  </a:lnTo>
                  <a:lnTo>
                    <a:pt x="5179847" y="14719"/>
                  </a:lnTo>
                  <a:lnTo>
                    <a:pt x="5158841" y="165"/>
                  </a:lnTo>
                  <a:lnTo>
                    <a:pt x="5155120" y="0"/>
                  </a:lnTo>
                  <a:lnTo>
                    <a:pt x="5146383" y="6781"/>
                  </a:lnTo>
                  <a:lnTo>
                    <a:pt x="5141607" y="9817"/>
                  </a:lnTo>
                  <a:lnTo>
                    <a:pt x="5013337" y="98234"/>
                  </a:lnTo>
                  <a:lnTo>
                    <a:pt x="4916881" y="164617"/>
                  </a:lnTo>
                  <a:lnTo>
                    <a:pt x="4913719" y="165493"/>
                  </a:lnTo>
                  <a:lnTo>
                    <a:pt x="4903521" y="165976"/>
                  </a:lnTo>
                  <a:lnTo>
                    <a:pt x="4896104" y="165671"/>
                  </a:lnTo>
                  <a:lnTo>
                    <a:pt x="4882769" y="165849"/>
                  </a:lnTo>
                  <a:lnTo>
                    <a:pt x="4880889" y="167741"/>
                  </a:lnTo>
                  <a:lnTo>
                    <a:pt x="4880838" y="208089"/>
                  </a:lnTo>
                  <a:lnTo>
                    <a:pt x="4882781" y="209981"/>
                  </a:lnTo>
                  <a:lnTo>
                    <a:pt x="4896015" y="210096"/>
                  </a:lnTo>
                  <a:lnTo>
                    <a:pt x="4902898" y="210007"/>
                  </a:lnTo>
                  <a:lnTo>
                    <a:pt x="4911623" y="210058"/>
                  </a:lnTo>
                  <a:lnTo>
                    <a:pt x="4913465" y="210350"/>
                  </a:lnTo>
                  <a:lnTo>
                    <a:pt x="4915649" y="210540"/>
                  </a:lnTo>
                  <a:lnTo>
                    <a:pt x="4915713" y="240004"/>
                  </a:lnTo>
                  <a:lnTo>
                    <a:pt x="4917719" y="241935"/>
                  </a:lnTo>
                  <a:lnTo>
                    <a:pt x="4927587" y="242036"/>
                  </a:lnTo>
                  <a:lnTo>
                    <a:pt x="4931207" y="241998"/>
                  </a:lnTo>
                  <a:lnTo>
                    <a:pt x="4934737" y="241998"/>
                  </a:lnTo>
                  <a:lnTo>
                    <a:pt x="4934737" y="443585"/>
                  </a:lnTo>
                  <a:lnTo>
                    <a:pt x="5000777" y="443585"/>
                  </a:lnTo>
                  <a:lnTo>
                    <a:pt x="5000777" y="443331"/>
                  </a:lnTo>
                  <a:lnTo>
                    <a:pt x="5000777" y="242328"/>
                  </a:lnTo>
                  <a:lnTo>
                    <a:pt x="5000777" y="241998"/>
                  </a:lnTo>
                  <a:lnTo>
                    <a:pt x="5019446" y="241985"/>
                  </a:lnTo>
                  <a:lnTo>
                    <a:pt x="5020119" y="241287"/>
                  </a:lnTo>
                  <a:lnTo>
                    <a:pt x="5020107" y="229260"/>
                  </a:lnTo>
                  <a:lnTo>
                    <a:pt x="5020107" y="210667"/>
                  </a:lnTo>
                  <a:lnTo>
                    <a:pt x="5020107" y="210058"/>
                  </a:lnTo>
                  <a:lnTo>
                    <a:pt x="5294109" y="210058"/>
                  </a:lnTo>
                  <a:lnTo>
                    <a:pt x="5294033" y="229260"/>
                  </a:lnTo>
                  <a:lnTo>
                    <a:pt x="5294287" y="239814"/>
                  </a:lnTo>
                  <a:lnTo>
                    <a:pt x="5296344" y="241808"/>
                  </a:lnTo>
                  <a:lnTo>
                    <a:pt x="5305450" y="242062"/>
                  </a:lnTo>
                  <a:lnTo>
                    <a:pt x="5309286" y="241985"/>
                  </a:lnTo>
                  <a:lnTo>
                    <a:pt x="5313413" y="241985"/>
                  </a:lnTo>
                  <a:lnTo>
                    <a:pt x="5313413" y="443598"/>
                  </a:lnTo>
                  <a:lnTo>
                    <a:pt x="5390210" y="443598"/>
                  </a:lnTo>
                  <a:lnTo>
                    <a:pt x="5379529" y="443585"/>
                  </a:lnTo>
                  <a:lnTo>
                    <a:pt x="5379529" y="443268"/>
                  </a:lnTo>
                  <a:lnTo>
                    <a:pt x="5379529" y="242392"/>
                  </a:lnTo>
                  <a:lnTo>
                    <a:pt x="5379529" y="241985"/>
                  </a:lnTo>
                  <a:lnTo>
                    <a:pt x="5398351" y="241973"/>
                  </a:lnTo>
                  <a:lnTo>
                    <a:pt x="5398516" y="241808"/>
                  </a:lnTo>
                  <a:lnTo>
                    <a:pt x="5398567" y="229247"/>
                  </a:lnTo>
                  <a:lnTo>
                    <a:pt x="5398567" y="210578"/>
                  </a:lnTo>
                  <a:lnTo>
                    <a:pt x="5398567" y="210045"/>
                  </a:lnTo>
                  <a:lnTo>
                    <a:pt x="5419166" y="210058"/>
                  </a:lnTo>
                  <a:lnTo>
                    <a:pt x="5421134" y="210032"/>
                  </a:lnTo>
                  <a:lnTo>
                    <a:pt x="5424233" y="210007"/>
                  </a:lnTo>
                  <a:lnTo>
                    <a:pt x="5431447" y="209918"/>
                  </a:lnTo>
                  <a:lnTo>
                    <a:pt x="5433390" y="207911"/>
                  </a:lnTo>
                  <a:lnTo>
                    <a:pt x="5433453" y="197345"/>
                  </a:lnTo>
                  <a:lnTo>
                    <a:pt x="5433453" y="178282"/>
                  </a:lnTo>
                  <a:close/>
                </a:path>
                <a:path w="5468620" h="552450">
                  <a:moveTo>
                    <a:pt x="5468226" y="520153"/>
                  </a:moveTo>
                  <a:lnTo>
                    <a:pt x="5468213" y="508774"/>
                  </a:lnTo>
                  <a:lnTo>
                    <a:pt x="5467032" y="507631"/>
                  </a:lnTo>
                  <a:lnTo>
                    <a:pt x="5455615" y="507619"/>
                  </a:lnTo>
                  <a:lnTo>
                    <a:pt x="5455615" y="520153"/>
                  </a:lnTo>
                  <a:lnTo>
                    <a:pt x="5455615" y="539115"/>
                  </a:lnTo>
                  <a:lnTo>
                    <a:pt x="4858855" y="539115"/>
                  </a:lnTo>
                  <a:lnTo>
                    <a:pt x="4858855" y="520153"/>
                  </a:lnTo>
                  <a:lnTo>
                    <a:pt x="5455615" y="520153"/>
                  </a:lnTo>
                  <a:lnTo>
                    <a:pt x="5455615" y="507619"/>
                  </a:lnTo>
                  <a:lnTo>
                    <a:pt x="5433453" y="507619"/>
                  </a:lnTo>
                  <a:lnTo>
                    <a:pt x="5433453" y="507060"/>
                  </a:lnTo>
                  <a:lnTo>
                    <a:pt x="5433453" y="488175"/>
                  </a:lnTo>
                  <a:lnTo>
                    <a:pt x="5433441" y="476872"/>
                  </a:lnTo>
                  <a:lnTo>
                    <a:pt x="5432361" y="475818"/>
                  </a:lnTo>
                  <a:lnTo>
                    <a:pt x="5432234" y="475691"/>
                  </a:lnTo>
                  <a:lnTo>
                    <a:pt x="5420792" y="475691"/>
                  </a:lnTo>
                  <a:lnTo>
                    <a:pt x="5420792" y="488175"/>
                  </a:lnTo>
                  <a:lnTo>
                    <a:pt x="5420792" y="507060"/>
                  </a:lnTo>
                  <a:lnTo>
                    <a:pt x="4893018" y="507060"/>
                  </a:lnTo>
                  <a:lnTo>
                    <a:pt x="4893018" y="488175"/>
                  </a:lnTo>
                  <a:lnTo>
                    <a:pt x="5420792" y="488175"/>
                  </a:lnTo>
                  <a:lnTo>
                    <a:pt x="5420792" y="475691"/>
                  </a:lnTo>
                  <a:lnTo>
                    <a:pt x="5398567" y="475678"/>
                  </a:lnTo>
                  <a:lnTo>
                    <a:pt x="5398567" y="475526"/>
                  </a:lnTo>
                  <a:lnTo>
                    <a:pt x="5398579" y="456488"/>
                  </a:lnTo>
                  <a:lnTo>
                    <a:pt x="5398516" y="445325"/>
                  </a:lnTo>
                  <a:lnTo>
                    <a:pt x="5396789" y="443661"/>
                  </a:lnTo>
                  <a:lnTo>
                    <a:pt x="5386108" y="443661"/>
                  </a:lnTo>
                  <a:lnTo>
                    <a:pt x="5386108" y="456488"/>
                  </a:lnTo>
                  <a:lnTo>
                    <a:pt x="5386108" y="475183"/>
                  </a:lnTo>
                  <a:lnTo>
                    <a:pt x="5384216" y="475310"/>
                  </a:lnTo>
                  <a:lnTo>
                    <a:pt x="5382565" y="475526"/>
                  </a:lnTo>
                  <a:lnTo>
                    <a:pt x="5346497" y="475513"/>
                  </a:lnTo>
                  <a:lnTo>
                    <a:pt x="5307355" y="475716"/>
                  </a:lnTo>
                  <a:lnTo>
                    <a:pt x="5307012" y="475373"/>
                  </a:lnTo>
                  <a:lnTo>
                    <a:pt x="5305920" y="474230"/>
                  </a:lnTo>
                  <a:lnTo>
                    <a:pt x="5306555" y="467169"/>
                  </a:lnTo>
                  <a:lnTo>
                    <a:pt x="5306669" y="464820"/>
                  </a:lnTo>
                  <a:lnTo>
                    <a:pt x="5306415" y="461225"/>
                  </a:lnTo>
                  <a:lnTo>
                    <a:pt x="5306415" y="456488"/>
                  </a:lnTo>
                  <a:lnTo>
                    <a:pt x="5386108" y="456488"/>
                  </a:lnTo>
                  <a:lnTo>
                    <a:pt x="5386108" y="443661"/>
                  </a:lnTo>
                  <a:lnTo>
                    <a:pt x="5309476" y="443598"/>
                  </a:lnTo>
                  <a:lnTo>
                    <a:pt x="5305666" y="443509"/>
                  </a:lnTo>
                  <a:lnTo>
                    <a:pt x="5296268" y="443763"/>
                  </a:lnTo>
                  <a:lnTo>
                    <a:pt x="5294211" y="445795"/>
                  </a:lnTo>
                  <a:lnTo>
                    <a:pt x="5294109" y="475373"/>
                  </a:lnTo>
                  <a:lnTo>
                    <a:pt x="5020107" y="475373"/>
                  </a:lnTo>
                  <a:lnTo>
                    <a:pt x="5020107" y="475208"/>
                  </a:lnTo>
                  <a:lnTo>
                    <a:pt x="5020107" y="456323"/>
                  </a:lnTo>
                  <a:lnTo>
                    <a:pt x="5020056" y="445135"/>
                  </a:lnTo>
                  <a:lnTo>
                    <a:pt x="5018481" y="443623"/>
                  </a:lnTo>
                  <a:lnTo>
                    <a:pt x="5007483" y="443623"/>
                  </a:lnTo>
                  <a:lnTo>
                    <a:pt x="5007483" y="456323"/>
                  </a:lnTo>
                  <a:lnTo>
                    <a:pt x="5007483" y="475208"/>
                  </a:lnTo>
                  <a:lnTo>
                    <a:pt x="4928260" y="475208"/>
                  </a:lnTo>
                  <a:lnTo>
                    <a:pt x="4928260" y="456323"/>
                  </a:lnTo>
                  <a:lnTo>
                    <a:pt x="5007483" y="456323"/>
                  </a:lnTo>
                  <a:lnTo>
                    <a:pt x="5007483" y="443623"/>
                  </a:lnTo>
                  <a:lnTo>
                    <a:pt x="4930673" y="443585"/>
                  </a:lnTo>
                  <a:lnTo>
                    <a:pt x="4926990" y="443496"/>
                  </a:lnTo>
                  <a:lnTo>
                    <a:pt x="4917706" y="443763"/>
                  </a:lnTo>
                  <a:lnTo>
                    <a:pt x="4915776" y="445744"/>
                  </a:lnTo>
                  <a:lnTo>
                    <a:pt x="4915624" y="456323"/>
                  </a:lnTo>
                  <a:lnTo>
                    <a:pt x="4915598" y="467779"/>
                  </a:lnTo>
                  <a:lnTo>
                    <a:pt x="4915789" y="474789"/>
                  </a:lnTo>
                  <a:lnTo>
                    <a:pt x="4914544" y="475818"/>
                  </a:lnTo>
                  <a:lnTo>
                    <a:pt x="4903978" y="475615"/>
                  </a:lnTo>
                  <a:lnTo>
                    <a:pt x="4882388" y="475830"/>
                  </a:lnTo>
                  <a:lnTo>
                    <a:pt x="4880851" y="477418"/>
                  </a:lnTo>
                  <a:lnTo>
                    <a:pt x="4880788" y="507250"/>
                  </a:lnTo>
                  <a:lnTo>
                    <a:pt x="4878451" y="507390"/>
                  </a:lnTo>
                  <a:lnTo>
                    <a:pt x="4876736" y="507580"/>
                  </a:lnTo>
                  <a:lnTo>
                    <a:pt x="4867618" y="507631"/>
                  </a:lnTo>
                  <a:lnTo>
                    <a:pt x="4860201" y="507593"/>
                  </a:lnTo>
                  <a:lnTo>
                    <a:pt x="4848314" y="507707"/>
                  </a:lnTo>
                  <a:lnTo>
                    <a:pt x="4845990" y="510006"/>
                  </a:lnTo>
                  <a:lnTo>
                    <a:pt x="4845990" y="549249"/>
                  </a:lnTo>
                  <a:lnTo>
                    <a:pt x="4848237" y="551599"/>
                  </a:lnTo>
                  <a:lnTo>
                    <a:pt x="4854308" y="551891"/>
                  </a:lnTo>
                  <a:lnTo>
                    <a:pt x="5454320" y="551891"/>
                  </a:lnTo>
                  <a:lnTo>
                    <a:pt x="5456961" y="551916"/>
                  </a:lnTo>
                  <a:lnTo>
                    <a:pt x="5461609" y="551878"/>
                  </a:lnTo>
                  <a:lnTo>
                    <a:pt x="5466258" y="551840"/>
                  </a:lnTo>
                  <a:lnTo>
                    <a:pt x="5468188" y="549986"/>
                  </a:lnTo>
                  <a:lnTo>
                    <a:pt x="5468226" y="539115"/>
                  </a:lnTo>
                  <a:lnTo>
                    <a:pt x="5468226" y="5201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595277" y="4190687"/>
              <a:ext cx="205270" cy="23118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82232" y="4002379"/>
              <a:ext cx="5440045" cy="953135"/>
            </a:xfrm>
            <a:custGeom>
              <a:avLst/>
              <a:gdLst/>
              <a:ahLst/>
              <a:cxnLst/>
              <a:rect l="l" t="t" r="r" b="b"/>
              <a:pathLst>
                <a:path w="5440045" h="953135">
                  <a:moveTo>
                    <a:pt x="382701" y="652932"/>
                  </a:moveTo>
                  <a:lnTo>
                    <a:pt x="382625" y="609638"/>
                  </a:lnTo>
                  <a:lnTo>
                    <a:pt x="358863" y="569518"/>
                  </a:lnTo>
                  <a:lnTo>
                    <a:pt x="339788" y="566978"/>
                  </a:lnTo>
                  <a:lnTo>
                    <a:pt x="337680" y="566978"/>
                  </a:lnTo>
                  <a:lnTo>
                    <a:pt x="337680" y="877354"/>
                  </a:lnTo>
                  <a:lnTo>
                    <a:pt x="337121" y="878230"/>
                  </a:lnTo>
                  <a:lnTo>
                    <a:pt x="336626" y="879627"/>
                  </a:lnTo>
                  <a:lnTo>
                    <a:pt x="218960" y="879627"/>
                  </a:lnTo>
                  <a:lnTo>
                    <a:pt x="218960" y="843267"/>
                  </a:lnTo>
                  <a:lnTo>
                    <a:pt x="304215" y="843267"/>
                  </a:lnTo>
                  <a:lnTo>
                    <a:pt x="304215" y="839076"/>
                  </a:lnTo>
                  <a:lnTo>
                    <a:pt x="304215" y="826655"/>
                  </a:lnTo>
                  <a:lnTo>
                    <a:pt x="236639" y="826655"/>
                  </a:lnTo>
                  <a:lnTo>
                    <a:pt x="240944" y="820635"/>
                  </a:lnTo>
                  <a:lnTo>
                    <a:pt x="244906" y="814971"/>
                  </a:lnTo>
                  <a:lnTo>
                    <a:pt x="295122" y="746861"/>
                  </a:lnTo>
                  <a:lnTo>
                    <a:pt x="310451" y="725665"/>
                  </a:lnTo>
                  <a:lnTo>
                    <a:pt x="314413" y="720128"/>
                  </a:lnTo>
                  <a:lnTo>
                    <a:pt x="314756" y="719645"/>
                  </a:lnTo>
                  <a:lnTo>
                    <a:pt x="315468" y="718654"/>
                  </a:lnTo>
                  <a:lnTo>
                    <a:pt x="320294" y="719137"/>
                  </a:lnTo>
                  <a:lnTo>
                    <a:pt x="333933" y="727532"/>
                  </a:lnTo>
                  <a:lnTo>
                    <a:pt x="337578" y="734910"/>
                  </a:lnTo>
                  <a:lnTo>
                    <a:pt x="337680" y="877354"/>
                  </a:lnTo>
                  <a:lnTo>
                    <a:pt x="337680" y="566978"/>
                  </a:lnTo>
                  <a:lnTo>
                    <a:pt x="299046" y="566978"/>
                  </a:lnTo>
                  <a:lnTo>
                    <a:pt x="299046" y="674573"/>
                  </a:lnTo>
                  <a:lnTo>
                    <a:pt x="297230" y="687044"/>
                  </a:lnTo>
                  <a:lnTo>
                    <a:pt x="295668" y="690130"/>
                  </a:lnTo>
                  <a:lnTo>
                    <a:pt x="295668" y="720267"/>
                  </a:lnTo>
                  <a:lnTo>
                    <a:pt x="220700" y="820635"/>
                  </a:lnTo>
                  <a:lnTo>
                    <a:pt x="218592" y="820140"/>
                  </a:lnTo>
                  <a:lnTo>
                    <a:pt x="218592" y="753935"/>
                  </a:lnTo>
                  <a:lnTo>
                    <a:pt x="215303" y="757618"/>
                  </a:lnTo>
                  <a:lnTo>
                    <a:pt x="213423" y="759447"/>
                  </a:lnTo>
                  <a:lnTo>
                    <a:pt x="203123" y="773137"/>
                  </a:lnTo>
                  <a:lnTo>
                    <a:pt x="203123" y="859548"/>
                  </a:lnTo>
                  <a:lnTo>
                    <a:pt x="201752" y="875220"/>
                  </a:lnTo>
                  <a:lnTo>
                    <a:pt x="195986" y="879932"/>
                  </a:lnTo>
                  <a:lnTo>
                    <a:pt x="141579" y="880275"/>
                  </a:lnTo>
                  <a:lnTo>
                    <a:pt x="86106" y="879957"/>
                  </a:lnTo>
                  <a:lnTo>
                    <a:pt x="81343" y="874344"/>
                  </a:lnTo>
                  <a:lnTo>
                    <a:pt x="80378" y="861377"/>
                  </a:lnTo>
                  <a:lnTo>
                    <a:pt x="80492" y="843229"/>
                  </a:lnTo>
                  <a:lnTo>
                    <a:pt x="80492" y="843013"/>
                  </a:lnTo>
                  <a:lnTo>
                    <a:pt x="73228" y="843013"/>
                  </a:lnTo>
                  <a:lnTo>
                    <a:pt x="66687" y="843229"/>
                  </a:lnTo>
                  <a:lnTo>
                    <a:pt x="49644" y="842518"/>
                  </a:lnTo>
                  <a:lnTo>
                    <a:pt x="44488" y="837565"/>
                  </a:lnTo>
                  <a:lnTo>
                    <a:pt x="44361" y="817880"/>
                  </a:lnTo>
                  <a:lnTo>
                    <a:pt x="44475" y="725093"/>
                  </a:lnTo>
                  <a:lnTo>
                    <a:pt x="49314" y="720344"/>
                  </a:lnTo>
                  <a:lnTo>
                    <a:pt x="64655" y="719645"/>
                  </a:lnTo>
                  <a:lnTo>
                    <a:pt x="70027" y="719785"/>
                  </a:lnTo>
                  <a:lnTo>
                    <a:pt x="76923" y="719836"/>
                  </a:lnTo>
                  <a:lnTo>
                    <a:pt x="78460" y="720115"/>
                  </a:lnTo>
                  <a:lnTo>
                    <a:pt x="81038" y="720369"/>
                  </a:lnTo>
                  <a:lnTo>
                    <a:pt x="81038" y="843000"/>
                  </a:lnTo>
                  <a:lnTo>
                    <a:pt x="202628" y="843000"/>
                  </a:lnTo>
                  <a:lnTo>
                    <a:pt x="202628" y="851293"/>
                  </a:lnTo>
                  <a:lnTo>
                    <a:pt x="203085" y="857897"/>
                  </a:lnTo>
                  <a:lnTo>
                    <a:pt x="203123" y="859548"/>
                  </a:lnTo>
                  <a:lnTo>
                    <a:pt x="203123" y="773137"/>
                  </a:lnTo>
                  <a:lnTo>
                    <a:pt x="160210" y="830122"/>
                  </a:lnTo>
                  <a:lnTo>
                    <a:pt x="154317" y="836091"/>
                  </a:lnTo>
                  <a:lnTo>
                    <a:pt x="148031" y="839076"/>
                  </a:lnTo>
                  <a:lnTo>
                    <a:pt x="141579" y="839050"/>
                  </a:lnTo>
                  <a:lnTo>
                    <a:pt x="135204" y="835952"/>
                  </a:lnTo>
                  <a:lnTo>
                    <a:pt x="130505" y="830834"/>
                  </a:lnTo>
                  <a:lnTo>
                    <a:pt x="128816" y="824750"/>
                  </a:lnTo>
                  <a:lnTo>
                    <a:pt x="130162" y="817880"/>
                  </a:lnTo>
                  <a:lnTo>
                    <a:pt x="165277" y="770369"/>
                  </a:lnTo>
                  <a:lnTo>
                    <a:pt x="196342" y="730567"/>
                  </a:lnTo>
                  <a:lnTo>
                    <a:pt x="271259" y="720191"/>
                  </a:lnTo>
                  <a:lnTo>
                    <a:pt x="295668" y="720267"/>
                  </a:lnTo>
                  <a:lnTo>
                    <a:pt x="295668" y="690130"/>
                  </a:lnTo>
                  <a:lnTo>
                    <a:pt x="292100" y="697166"/>
                  </a:lnTo>
                  <a:lnTo>
                    <a:pt x="283692" y="704888"/>
                  </a:lnTo>
                  <a:lnTo>
                    <a:pt x="269582" y="710107"/>
                  </a:lnTo>
                  <a:lnTo>
                    <a:pt x="255397" y="708723"/>
                  </a:lnTo>
                  <a:lnTo>
                    <a:pt x="243141" y="701408"/>
                  </a:lnTo>
                  <a:lnTo>
                    <a:pt x="234835" y="688797"/>
                  </a:lnTo>
                  <a:lnTo>
                    <a:pt x="233641" y="685634"/>
                  </a:lnTo>
                  <a:lnTo>
                    <a:pt x="232994" y="682256"/>
                  </a:lnTo>
                  <a:lnTo>
                    <a:pt x="231813" y="677964"/>
                  </a:lnTo>
                  <a:lnTo>
                    <a:pt x="219100" y="677964"/>
                  </a:lnTo>
                  <a:lnTo>
                    <a:pt x="223354" y="668947"/>
                  </a:lnTo>
                  <a:lnTo>
                    <a:pt x="228320" y="663384"/>
                  </a:lnTo>
                  <a:lnTo>
                    <a:pt x="234962" y="660577"/>
                  </a:lnTo>
                  <a:lnTo>
                    <a:pt x="244233" y="659790"/>
                  </a:lnTo>
                  <a:lnTo>
                    <a:pt x="297484" y="659790"/>
                  </a:lnTo>
                  <a:lnTo>
                    <a:pt x="299046" y="674573"/>
                  </a:lnTo>
                  <a:lnTo>
                    <a:pt x="299046" y="566978"/>
                  </a:lnTo>
                  <a:lnTo>
                    <a:pt x="298310" y="566978"/>
                  </a:lnTo>
                  <a:lnTo>
                    <a:pt x="298310" y="629678"/>
                  </a:lnTo>
                  <a:lnTo>
                    <a:pt x="298310" y="652932"/>
                  </a:lnTo>
                  <a:lnTo>
                    <a:pt x="280009" y="652932"/>
                  </a:lnTo>
                  <a:lnTo>
                    <a:pt x="272681" y="652741"/>
                  </a:lnTo>
                  <a:lnTo>
                    <a:pt x="265341" y="652437"/>
                  </a:lnTo>
                  <a:lnTo>
                    <a:pt x="258064" y="652462"/>
                  </a:lnTo>
                  <a:lnTo>
                    <a:pt x="250913" y="653224"/>
                  </a:lnTo>
                  <a:lnTo>
                    <a:pt x="238125" y="653326"/>
                  </a:lnTo>
                  <a:lnTo>
                    <a:pt x="228511" y="648843"/>
                  </a:lnTo>
                  <a:lnTo>
                    <a:pt x="221234" y="640651"/>
                  </a:lnTo>
                  <a:lnTo>
                    <a:pt x="215430" y="629678"/>
                  </a:lnTo>
                  <a:lnTo>
                    <a:pt x="298310" y="629678"/>
                  </a:lnTo>
                  <a:lnTo>
                    <a:pt x="298310" y="566978"/>
                  </a:lnTo>
                  <a:lnTo>
                    <a:pt x="191935" y="566940"/>
                  </a:lnTo>
                  <a:lnTo>
                    <a:pt x="43980" y="566978"/>
                  </a:lnTo>
                  <a:lnTo>
                    <a:pt x="24511" y="569569"/>
                  </a:lnTo>
                  <a:lnTo>
                    <a:pt x="10820" y="577532"/>
                  </a:lnTo>
                  <a:lnTo>
                    <a:pt x="2755" y="591159"/>
                  </a:lnTo>
                  <a:lnTo>
                    <a:pt x="101" y="610755"/>
                  </a:lnTo>
                  <a:lnTo>
                    <a:pt x="0" y="767956"/>
                  </a:lnTo>
                  <a:lnTo>
                    <a:pt x="127" y="909294"/>
                  </a:lnTo>
                  <a:lnTo>
                    <a:pt x="23012" y="948486"/>
                  </a:lnTo>
                  <a:lnTo>
                    <a:pt x="310095" y="950810"/>
                  </a:lnTo>
                  <a:lnTo>
                    <a:pt x="345528" y="950683"/>
                  </a:lnTo>
                  <a:lnTo>
                    <a:pt x="379666" y="930300"/>
                  </a:lnTo>
                  <a:lnTo>
                    <a:pt x="382638" y="911326"/>
                  </a:lnTo>
                  <a:lnTo>
                    <a:pt x="382625" y="880275"/>
                  </a:lnTo>
                  <a:lnTo>
                    <a:pt x="382625" y="879627"/>
                  </a:lnTo>
                  <a:lnTo>
                    <a:pt x="382689" y="718654"/>
                  </a:lnTo>
                  <a:lnTo>
                    <a:pt x="382689" y="710107"/>
                  </a:lnTo>
                  <a:lnTo>
                    <a:pt x="382701" y="659790"/>
                  </a:lnTo>
                  <a:lnTo>
                    <a:pt x="382701" y="653326"/>
                  </a:lnTo>
                  <a:lnTo>
                    <a:pt x="382701" y="652932"/>
                  </a:lnTo>
                  <a:close/>
                </a:path>
                <a:path w="5440045" h="953135">
                  <a:moveTo>
                    <a:pt x="3465842" y="927265"/>
                  </a:moveTo>
                  <a:lnTo>
                    <a:pt x="3456419" y="906119"/>
                  </a:lnTo>
                  <a:lnTo>
                    <a:pt x="3456419" y="927265"/>
                  </a:lnTo>
                  <a:lnTo>
                    <a:pt x="3446881" y="927265"/>
                  </a:lnTo>
                  <a:lnTo>
                    <a:pt x="3446881" y="937958"/>
                  </a:lnTo>
                  <a:lnTo>
                    <a:pt x="3446881" y="942263"/>
                  </a:lnTo>
                  <a:lnTo>
                    <a:pt x="3372916" y="942263"/>
                  </a:lnTo>
                  <a:lnTo>
                    <a:pt x="3372916" y="937958"/>
                  </a:lnTo>
                  <a:lnTo>
                    <a:pt x="3446881" y="937958"/>
                  </a:lnTo>
                  <a:lnTo>
                    <a:pt x="3446881" y="927265"/>
                  </a:lnTo>
                  <a:lnTo>
                    <a:pt x="3367989" y="927252"/>
                  </a:lnTo>
                  <a:lnTo>
                    <a:pt x="3366439" y="927112"/>
                  </a:lnTo>
                  <a:lnTo>
                    <a:pt x="3364776" y="927023"/>
                  </a:lnTo>
                  <a:lnTo>
                    <a:pt x="3364776" y="916787"/>
                  </a:lnTo>
                  <a:lnTo>
                    <a:pt x="3454743" y="916787"/>
                  </a:lnTo>
                  <a:lnTo>
                    <a:pt x="3455022" y="917181"/>
                  </a:lnTo>
                  <a:lnTo>
                    <a:pt x="3455149" y="917270"/>
                  </a:lnTo>
                  <a:lnTo>
                    <a:pt x="3456419" y="927265"/>
                  </a:lnTo>
                  <a:lnTo>
                    <a:pt x="3456419" y="906119"/>
                  </a:lnTo>
                  <a:lnTo>
                    <a:pt x="3455822" y="906094"/>
                  </a:lnTo>
                  <a:lnTo>
                    <a:pt x="3453333" y="905992"/>
                  </a:lnTo>
                  <a:lnTo>
                    <a:pt x="3449078" y="906094"/>
                  </a:lnTo>
                  <a:lnTo>
                    <a:pt x="3444837" y="906094"/>
                  </a:lnTo>
                  <a:lnTo>
                    <a:pt x="3440239" y="906081"/>
                  </a:lnTo>
                  <a:lnTo>
                    <a:pt x="3430867" y="906094"/>
                  </a:lnTo>
                  <a:lnTo>
                    <a:pt x="3430765" y="902296"/>
                  </a:lnTo>
                  <a:lnTo>
                    <a:pt x="3433419" y="863460"/>
                  </a:lnTo>
                  <a:lnTo>
                    <a:pt x="3433838" y="857059"/>
                  </a:lnTo>
                  <a:lnTo>
                    <a:pt x="3433089" y="849668"/>
                  </a:lnTo>
                  <a:lnTo>
                    <a:pt x="3431184" y="845705"/>
                  </a:lnTo>
                  <a:lnTo>
                    <a:pt x="3430079" y="843419"/>
                  </a:lnTo>
                  <a:lnTo>
                    <a:pt x="3425037" y="838733"/>
                  </a:lnTo>
                  <a:lnTo>
                    <a:pt x="3423653" y="838187"/>
                  </a:lnTo>
                  <a:lnTo>
                    <a:pt x="3423653" y="849972"/>
                  </a:lnTo>
                  <a:lnTo>
                    <a:pt x="3422586" y="867956"/>
                  </a:lnTo>
                  <a:lnTo>
                    <a:pt x="3421735" y="880567"/>
                  </a:lnTo>
                  <a:lnTo>
                    <a:pt x="3419945" y="906081"/>
                  </a:lnTo>
                  <a:lnTo>
                    <a:pt x="3413683" y="906081"/>
                  </a:lnTo>
                  <a:lnTo>
                    <a:pt x="3407765" y="906195"/>
                  </a:lnTo>
                  <a:lnTo>
                    <a:pt x="3396996" y="863460"/>
                  </a:lnTo>
                  <a:lnTo>
                    <a:pt x="3396627" y="859828"/>
                  </a:lnTo>
                  <a:lnTo>
                    <a:pt x="3396348" y="850176"/>
                  </a:lnTo>
                  <a:lnTo>
                    <a:pt x="3400260" y="846035"/>
                  </a:lnTo>
                  <a:lnTo>
                    <a:pt x="3408781" y="845718"/>
                  </a:lnTo>
                  <a:lnTo>
                    <a:pt x="3411601" y="845718"/>
                  </a:lnTo>
                  <a:lnTo>
                    <a:pt x="3419310" y="846048"/>
                  </a:lnTo>
                  <a:lnTo>
                    <a:pt x="3423653" y="849972"/>
                  </a:lnTo>
                  <a:lnTo>
                    <a:pt x="3423653" y="838187"/>
                  </a:lnTo>
                  <a:lnTo>
                    <a:pt x="3418255" y="836041"/>
                  </a:lnTo>
                  <a:lnTo>
                    <a:pt x="3414090" y="835190"/>
                  </a:lnTo>
                  <a:lnTo>
                    <a:pt x="3409658" y="835507"/>
                  </a:lnTo>
                  <a:lnTo>
                    <a:pt x="3405340" y="835533"/>
                  </a:lnTo>
                  <a:lnTo>
                    <a:pt x="3397643" y="837260"/>
                  </a:lnTo>
                  <a:lnTo>
                    <a:pt x="3391319" y="841819"/>
                  </a:lnTo>
                  <a:lnTo>
                    <a:pt x="3387153" y="848398"/>
                  </a:lnTo>
                  <a:lnTo>
                    <a:pt x="3385934" y="856170"/>
                  </a:lnTo>
                  <a:lnTo>
                    <a:pt x="3386467" y="864527"/>
                  </a:lnTo>
                  <a:lnTo>
                    <a:pt x="3388652" y="894880"/>
                  </a:lnTo>
                  <a:lnTo>
                    <a:pt x="3389376" y="906094"/>
                  </a:lnTo>
                  <a:lnTo>
                    <a:pt x="3378009" y="906094"/>
                  </a:lnTo>
                  <a:lnTo>
                    <a:pt x="3371215" y="906068"/>
                  </a:lnTo>
                  <a:lnTo>
                    <a:pt x="3357105" y="906132"/>
                  </a:lnTo>
                  <a:lnTo>
                    <a:pt x="3354222" y="908951"/>
                  </a:lnTo>
                  <a:lnTo>
                    <a:pt x="3354108" y="935405"/>
                  </a:lnTo>
                  <a:lnTo>
                    <a:pt x="3355225" y="936777"/>
                  </a:lnTo>
                  <a:lnTo>
                    <a:pt x="3362261" y="938199"/>
                  </a:lnTo>
                  <a:lnTo>
                    <a:pt x="3362223" y="942530"/>
                  </a:lnTo>
                  <a:lnTo>
                    <a:pt x="3362363" y="950099"/>
                  </a:lnTo>
                  <a:lnTo>
                    <a:pt x="3365042" y="952944"/>
                  </a:lnTo>
                  <a:lnTo>
                    <a:pt x="3390252" y="952995"/>
                  </a:lnTo>
                  <a:lnTo>
                    <a:pt x="3429762" y="952995"/>
                  </a:lnTo>
                  <a:lnTo>
                    <a:pt x="3454755" y="952944"/>
                  </a:lnTo>
                  <a:lnTo>
                    <a:pt x="3457575" y="950010"/>
                  </a:lnTo>
                  <a:lnTo>
                    <a:pt x="3457752" y="942263"/>
                  </a:lnTo>
                  <a:lnTo>
                    <a:pt x="3457714" y="938085"/>
                  </a:lnTo>
                  <a:lnTo>
                    <a:pt x="3458438" y="937958"/>
                  </a:lnTo>
                  <a:lnTo>
                    <a:pt x="3463594" y="937069"/>
                  </a:lnTo>
                  <a:lnTo>
                    <a:pt x="3465652" y="935393"/>
                  </a:lnTo>
                  <a:lnTo>
                    <a:pt x="3465842" y="927265"/>
                  </a:lnTo>
                  <a:close/>
                </a:path>
                <a:path w="5440045" h="953135">
                  <a:moveTo>
                    <a:pt x="3518776" y="865847"/>
                  </a:moveTo>
                  <a:lnTo>
                    <a:pt x="3516452" y="863714"/>
                  </a:lnTo>
                  <a:lnTo>
                    <a:pt x="3447300" y="863676"/>
                  </a:lnTo>
                  <a:lnTo>
                    <a:pt x="3444875" y="865733"/>
                  </a:lnTo>
                  <a:lnTo>
                    <a:pt x="3445129" y="872388"/>
                  </a:lnTo>
                  <a:lnTo>
                    <a:pt x="3447389" y="874179"/>
                  </a:lnTo>
                  <a:lnTo>
                    <a:pt x="3516249" y="874179"/>
                  </a:lnTo>
                  <a:lnTo>
                    <a:pt x="3518560" y="872248"/>
                  </a:lnTo>
                  <a:lnTo>
                    <a:pt x="3518776" y="865847"/>
                  </a:lnTo>
                  <a:close/>
                </a:path>
                <a:path w="5440045" h="953135">
                  <a:moveTo>
                    <a:pt x="3547275" y="830948"/>
                  </a:moveTo>
                  <a:lnTo>
                    <a:pt x="3546830" y="825309"/>
                  </a:lnTo>
                  <a:lnTo>
                    <a:pt x="3545306" y="823442"/>
                  </a:lnTo>
                  <a:lnTo>
                    <a:pt x="3542271" y="823188"/>
                  </a:lnTo>
                  <a:lnTo>
                    <a:pt x="3447377" y="823201"/>
                  </a:lnTo>
                  <a:lnTo>
                    <a:pt x="3445675" y="824623"/>
                  </a:lnTo>
                  <a:lnTo>
                    <a:pt x="3444633" y="830072"/>
                  </a:lnTo>
                  <a:lnTo>
                    <a:pt x="3445751" y="832167"/>
                  </a:lnTo>
                  <a:lnTo>
                    <a:pt x="3449586" y="833551"/>
                  </a:lnTo>
                  <a:lnTo>
                    <a:pt x="3540023" y="833640"/>
                  </a:lnTo>
                  <a:lnTo>
                    <a:pt x="3545154" y="833247"/>
                  </a:lnTo>
                  <a:lnTo>
                    <a:pt x="3547275" y="830948"/>
                  </a:lnTo>
                  <a:close/>
                </a:path>
                <a:path w="5440045" h="953135">
                  <a:moveTo>
                    <a:pt x="3631958" y="749668"/>
                  </a:moveTo>
                  <a:lnTo>
                    <a:pt x="3631882" y="744181"/>
                  </a:lnTo>
                  <a:lnTo>
                    <a:pt x="3630295" y="742619"/>
                  </a:lnTo>
                  <a:lnTo>
                    <a:pt x="3626675" y="741718"/>
                  </a:lnTo>
                  <a:lnTo>
                    <a:pt x="3450526" y="741718"/>
                  </a:lnTo>
                  <a:lnTo>
                    <a:pt x="3446742" y="742429"/>
                  </a:lnTo>
                  <a:lnTo>
                    <a:pt x="3445116" y="744181"/>
                  </a:lnTo>
                  <a:lnTo>
                    <a:pt x="3444938" y="749668"/>
                  </a:lnTo>
                  <a:lnTo>
                    <a:pt x="3446449" y="751522"/>
                  </a:lnTo>
                  <a:lnTo>
                    <a:pt x="3450323" y="752411"/>
                  </a:lnTo>
                  <a:lnTo>
                    <a:pt x="3626447" y="752398"/>
                  </a:lnTo>
                  <a:lnTo>
                    <a:pt x="3630625" y="751547"/>
                  </a:lnTo>
                  <a:lnTo>
                    <a:pt x="3631958" y="749668"/>
                  </a:lnTo>
                  <a:close/>
                </a:path>
                <a:path w="5440045" h="953135">
                  <a:moveTo>
                    <a:pt x="3632035" y="785075"/>
                  </a:moveTo>
                  <a:lnTo>
                    <a:pt x="3630498" y="783336"/>
                  </a:lnTo>
                  <a:lnTo>
                    <a:pt x="3626828" y="782370"/>
                  </a:lnTo>
                  <a:lnTo>
                    <a:pt x="3450310" y="782396"/>
                  </a:lnTo>
                  <a:lnTo>
                    <a:pt x="3446373" y="783209"/>
                  </a:lnTo>
                  <a:lnTo>
                    <a:pt x="3444964" y="785164"/>
                  </a:lnTo>
                  <a:lnTo>
                    <a:pt x="3445091" y="790397"/>
                  </a:lnTo>
                  <a:lnTo>
                    <a:pt x="3446488" y="792238"/>
                  </a:lnTo>
                  <a:lnTo>
                    <a:pt x="3450399" y="792975"/>
                  </a:lnTo>
                  <a:lnTo>
                    <a:pt x="3626650" y="792975"/>
                  </a:lnTo>
                  <a:lnTo>
                    <a:pt x="3630396" y="792226"/>
                  </a:lnTo>
                  <a:lnTo>
                    <a:pt x="3631819" y="790524"/>
                  </a:lnTo>
                  <a:lnTo>
                    <a:pt x="3632035" y="785075"/>
                  </a:lnTo>
                  <a:close/>
                </a:path>
                <a:path w="5440045" h="953135">
                  <a:moveTo>
                    <a:pt x="3632035" y="662774"/>
                  </a:moveTo>
                  <a:lnTo>
                    <a:pt x="3629901" y="660692"/>
                  </a:lnTo>
                  <a:lnTo>
                    <a:pt x="3487407" y="660717"/>
                  </a:lnTo>
                  <a:lnTo>
                    <a:pt x="3446907" y="660742"/>
                  </a:lnTo>
                  <a:lnTo>
                    <a:pt x="3444786" y="663105"/>
                  </a:lnTo>
                  <a:lnTo>
                    <a:pt x="3445256" y="669226"/>
                  </a:lnTo>
                  <a:lnTo>
                    <a:pt x="3447427" y="671055"/>
                  </a:lnTo>
                  <a:lnTo>
                    <a:pt x="3538385" y="670839"/>
                  </a:lnTo>
                  <a:lnTo>
                    <a:pt x="3538385" y="671068"/>
                  </a:lnTo>
                  <a:lnTo>
                    <a:pt x="3629672" y="671080"/>
                  </a:lnTo>
                  <a:lnTo>
                    <a:pt x="3631819" y="669150"/>
                  </a:lnTo>
                  <a:lnTo>
                    <a:pt x="3632035" y="662774"/>
                  </a:lnTo>
                  <a:close/>
                </a:path>
                <a:path w="5440045" h="953135">
                  <a:moveTo>
                    <a:pt x="3632047" y="703427"/>
                  </a:moveTo>
                  <a:lnTo>
                    <a:pt x="3629888" y="701421"/>
                  </a:lnTo>
                  <a:lnTo>
                    <a:pt x="3626066" y="701205"/>
                  </a:lnTo>
                  <a:lnTo>
                    <a:pt x="3447173" y="701268"/>
                  </a:lnTo>
                  <a:lnTo>
                    <a:pt x="3444900" y="703491"/>
                  </a:lnTo>
                  <a:lnTo>
                    <a:pt x="3445141" y="709701"/>
                  </a:lnTo>
                  <a:lnTo>
                    <a:pt x="3447326" y="711593"/>
                  </a:lnTo>
                  <a:lnTo>
                    <a:pt x="3450933" y="711733"/>
                  </a:lnTo>
                  <a:lnTo>
                    <a:pt x="3629736" y="711657"/>
                  </a:lnTo>
                  <a:lnTo>
                    <a:pt x="3631831" y="709752"/>
                  </a:lnTo>
                  <a:lnTo>
                    <a:pt x="3632047" y="703427"/>
                  </a:lnTo>
                  <a:close/>
                </a:path>
                <a:path w="5440045" h="953135">
                  <a:moveTo>
                    <a:pt x="3634130" y="861275"/>
                  </a:moveTo>
                  <a:lnTo>
                    <a:pt x="3630917" y="845312"/>
                  </a:lnTo>
                  <a:lnTo>
                    <a:pt x="3623678" y="834567"/>
                  </a:lnTo>
                  <a:lnTo>
                    <a:pt x="3623678" y="861275"/>
                  </a:lnTo>
                  <a:lnTo>
                    <a:pt x="3621265" y="873467"/>
                  </a:lnTo>
                  <a:lnTo>
                    <a:pt x="3614610" y="883437"/>
                  </a:lnTo>
                  <a:lnTo>
                    <a:pt x="3604704" y="890155"/>
                  </a:lnTo>
                  <a:lnTo>
                    <a:pt x="3592538" y="892644"/>
                  </a:lnTo>
                  <a:lnTo>
                    <a:pt x="3580307" y="890244"/>
                  </a:lnTo>
                  <a:lnTo>
                    <a:pt x="3570363" y="883615"/>
                  </a:lnTo>
                  <a:lnTo>
                    <a:pt x="3563658" y="873721"/>
                  </a:lnTo>
                  <a:lnTo>
                    <a:pt x="3561181" y="861529"/>
                  </a:lnTo>
                  <a:lnTo>
                    <a:pt x="3563594" y="849337"/>
                  </a:lnTo>
                  <a:lnTo>
                    <a:pt x="3570262" y="839393"/>
                  </a:lnTo>
                  <a:lnTo>
                    <a:pt x="3580180" y="832700"/>
                  </a:lnTo>
                  <a:lnTo>
                    <a:pt x="3592385" y="830237"/>
                  </a:lnTo>
                  <a:lnTo>
                    <a:pt x="3604564" y="832662"/>
                  </a:lnTo>
                  <a:lnTo>
                    <a:pt x="3614483" y="839292"/>
                  </a:lnTo>
                  <a:lnTo>
                    <a:pt x="3621189" y="849147"/>
                  </a:lnTo>
                  <a:lnTo>
                    <a:pt x="3623678" y="861275"/>
                  </a:lnTo>
                  <a:lnTo>
                    <a:pt x="3623678" y="834567"/>
                  </a:lnTo>
                  <a:lnTo>
                    <a:pt x="3621976" y="832040"/>
                  </a:lnTo>
                  <a:lnTo>
                    <a:pt x="3619309" y="830237"/>
                  </a:lnTo>
                  <a:lnTo>
                    <a:pt x="3608616" y="823023"/>
                  </a:lnTo>
                  <a:lnTo>
                    <a:pt x="3592093" y="819696"/>
                  </a:lnTo>
                  <a:lnTo>
                    <a:pt x="3576015" y="822998"/>
                  </a:lnTo>
                  <a:lnTo>
                    <a:pt x="3562832" y="831964"/>
                  </a:lnTo>
                  <a:lnTo>
                    <a:pt x="3553904" y="845197"/>
                  </a:lnTo>
                  <a:lnTo>
                    <a:pt x="3550615" y="861275"/>
                  </a:lnTo>
                  <a:lnTo>
                    <a:pt x="3550653" y="861529"/>
                  </a:lnTo>
                  <a:lnTo>
                    <a:pt x="3553904" y="877646"/>
                  </a:lnTo>
                  <a:lnTo>
                    <a:pt x="3562908" y="890993"/>
                  </a:lnTo>
                  <a:lnTo>
                    <a:pt x="3576256" y="899998"/>
                  </a:lnTo>
                  <a:lnTo>
                    <a:pt x="3592563" y="903249"/>
                  </a:lnTo>
                  <a:lnTo>
                    <a:pt x="3608755" y="899922"/>
                  </a:lnTo>
                  <a:lnTo>
                    <a:pt x="3619462" y="892644"/>
                  </a:lnTo>
                  <a:lnTo>
                    <a:pt x="3621989" y="890943"/>
                  </a:lnTo>
                  <a:lnTo>
                    <a:pt x="3630892" y="877646"/>
                  </a:lnTo>
                  <a:lnTo>
                    <a:pt x="3634117" y="861529"/>
                  </a:lnTo>
                  <a:lnTo>
                    <a:pt x="3634130" y="861275"/>
                  </a:lnTo>
                  <a:close/>
                </a:path>
                <a:path w="5440045" h="953135">
                  <a:moveTo>
                    <a:pt x="3722459" y="896543"/>
                  </a:moveTo>
                  <a:lnTo>
                    <a:pt x="3722230" y="894372"/>
                  </a:lnTo>
                  <a:lnTo>
                    <a:pt x="3721303" y="884974"/>
                  </a:lnTo>
                  <a:lnTo>
                    <a:pt x="3716248" y="837577"/>
                  </a:lnTo>
                  <a:lnTo>
                    <a:pt x="3714661" y="822299"/>
                  </a:lnTo>
                  <a:lnTo>
                    <a:pt x="3713696" y="812609"/>
                  </a:lnTo>
                  <a:lnTo>
                    <a:pt x="3711829" y="793064"/>
                  </a:lnTo>
                  <a:lnTo>
                    <a:pt x="3711257" y="787209"/>
                  </a:lnTo>
                  <a:lnTo>
                    <a:pt x="3711257" y="888606"/>
                  </a:lnTo>
                  <a:lnTo>
                    <a:pt x="3711156" y="889088"/>
                  </a:lnTo>
                  <a:lnTo>
                    <a:pt x="3711105" y="890143"/>
                  </a:lnTo>
                  <a:lnTo>
                    <a:pt x="3669601" y="894372"/>
                  </a:lnTo>
                  <a:lnTo>
                    <a:pt x="3669601" y="607707"/>
                  </a:lnTo>
                  <a:lnTo>
                    <a:pt x="3669601" y="600557"/>
                  </a:lnTo>
                  <a:lnTo>
                    <a:pt x="3666210" y="597166"/>
                  </a:lnTo>
                  <a:lnTo>
                    <a:pt x="3622573" y="597001"/>
                  </a:lnTo>
                  <a:lnTo>
                    <a:pt x="3621392" y="596900"/>
                  </a:lnTo>
                  <a:lnTo>
                    <a:pt x="3620160" y="596201"/>
                  </a:lnTo>
                  <a:lnTo>
                    <a:pt x="3679672" y="589495"/>
                  </a:lnTo>
                  <a:lnTo>
                    <a:pt x="3680599" y="589864"/>
                  </a:lnTo>
                  <a:lnTo>
                    <a:pt x="3683533" y="619074"/>
                  </a:lnTo>
                  <a:lnTo>
                    <a:pt x="3699002" y="770077"/>
                  </a:lnTo>
                  <a:lnTo>
                    <a:pt x="3711257" y="888606"/>
                  </a:lnTo>
                  <a:lnTo>
                    <a:pt x="3711257" y="787209"/>
                  </a:lnTo>
                  <a:lnTo>
                    <a:pt x="3710876" y="783297"/>
                  </a:lnTo>
                  <a:lnTo>
                    <a:pt x="3693261" y="611098"/>
                  </a:lnTo>
                  <a:lnTo>
                    <a:pt x="3691026" y="589495"/>
                  </a:lnTo>
                  <a:lnTo>
                    <a:pt x="3690289" y="582320"/>
                  </a:lnTo>
                  <a:lnTo>
                    <a:pt x="3685984" y="578739"/>
                  </a:lnTo>
                  <a:lnTo>
                    <a:pt x="3674618" y="579564"/>
                  </a:lnTo>
                  <a:lnTo>
                    <a:pt x="3670160" y="580174"/>
                  </a:lnTo>
                  <a:lnTo>
                    <a:pt x="3533571" y="595274"/>
                  </a:lnTo>
                  <a:lnTo>
                    <a:pt x="3522522" y="596303"/>
                  </a:lnTo>
                  <a:lnTo>
                    <a:pt x="3511461" y="596849"/>
                  </a:lnTo>
                  <a:lnTo>
                    <a:pt x="3488156" y="597128"/>
                  </a:lnTo>
                  <a:lnTo>
                    <a:pt x="3464839" y="597166"/>
                  </a:lnTo>
                  <a:lnTo>
                    <a:pt x="3418217" y="597027"/>
                  </a:lnTo>
                  <a:lnTo>
                    <a:pt x="3408184" y="597027"/>
                  </a:lnTo>
                  <a:lnTo>
                    <a:pt x="3404679" y="600557"/>
                  </a:lnTo>
                  <a:lnTo>
                    <a:pt x="3404743" y="824382"/>
                  </a:lnTo>
                  <a:lnTo>
                    <a:pt x="3406178" y="826109"/>
                  </a:lnTo>
                  <a:lnTo>
                    <a:pt x="3411563" y="827608"/>
                  </a:lnTo>
                  <a:lnTo>
                    <a:pt x="3413302" y="825969"/>
                  </a:lnTo>
                  <a:lnTo>
                    <a:pt x="3414992" y="822299"/>
                  </a:lnTo>
                  <a:lnTo>
                    <a:pt x="3415207" y="820508"/>
                  </a:lnTo>
                  <a:lnTo>
                    <a:pt x="3415207" y="770077"/>
                  </a:lnTo>
                  <a:lnTo>
                    <a:pt x="3415055" y="611098"/>
                  </a:lnTo>
                  <a:lnTo>
                    <a:pt x="3415220" y="609460"/>
                  </a:lnTo>
                  <a:lnTo>
                    <a:pt x="3415309" y="607707"/>
                  </a:lnTo>
                  <a:lnTo>
                    <a:pt x="3659022" y="607707"/>
                  </a:lnTo>
                  <a:lnTo>
                    <a:pt x="3659022" y="927227"/>
                  </a:lnTo>
                  <a:lnTo>
                    <a:pt x="3478834" y="927252"/>
                  </a:lnTo>
                  <a:lnTo>
                    <a:pt x="3476523" y="929220"/>
                  </a:lnTo>
                  <a:lnTo>
                    <a:pt x="3476764" y="935901"/>
                  </a:lnTo>
                  <a:lnTo>
                    <a:pt x="3479101" y="937704"/>
                  </a:lnTo>
                  <a:lnTo>
                    <a:pt x="3489363" y="937742"/>
                  </a:lnTo>
                  <a:lnTo>
                    <a:pt x="3665347" y="937704"/>
                  </a:lnTo>
                  <a:lnTo>
                    <a:pt x="3669500" y="933589"/>
                  </a:lnTo>
                  <a:lnTo>
                    <a:pt x="3669601" y="904963"/>
                  </a:lnTo>
                  <a:lnTo>
                    <a:pt x="3719830" y="899820"/>
                  </a:lnTo>
                  <a:lnTo>
                    <a:pt x="3722459" y="896543"/>
                  </a:lnTo>
                  <a:close/>
                </a:path>
                <a:path w="5440045" h="953135">
                  <a:moveTo>
                    <a:pt x="5439930" y="35179"/>
                  </a:moveTo>
                  <a:lnTo>
                    <a:pt x="5439130" y="25514"/>
                  </a:lnTo>
                  <a:lnTo>
                    <a:pt x="5434774" y="18364"/>
                  </a:lnTo>
                  <a:lnTo>
                    <a:pt x="5423166" y="12801"/>
                  </a:lnTo>
                  <a:lnTo>
                    <a:pt x="5421630" y="11341"/>
                  </a:lnTo>
                  <a:lnTo>
                    <a:pt x="5422328" y="3530"/>
                  </a:lnTo>
                  <a:lnTo>
                    <a:pt x="5420576" y="177"/>
                  </a:lnTo>
                  <a:lnTo>
                    <a:pt x="5411267" y="0"/>
                  </a:lnTo>
                  <a:lnTo>
                    <a:pt x="5409412" y="3162"/>
                  </a:lnTo>
                  <a:lnTo>
                    <a:pt x="5409933" y="10858"/>
                  </a:lnTo>
                  <a:lnTo>
                    <a:pt x="5408892" y="12636"/>
                  </a:lnTo>
                  <a:lnTo>
                    <a:pt x="5405539" y="14198"/>
                  </a:lnTo>
                  <a:lnTo>
                    <a:pt x="5395811" y="22352"/>
                  </a:lnTo>
                  <a:lnTo>
                    <a:pt x="5391721" y="33540"/>
                  </a:lnTo>
                  <a:lnTo>
                    <a:pt x="5393550" y="45250"/>
                  </a:lnTo>
                  <a:lnTo>
                    <a:pt x="5401564" y="54991"/>
                  </a:lnTo>
                  <a:lnTo>
                    <a:pt x="5405755" y="57950"/>
                  </a:lnTo>
                  <a:lnTo>
                    <a:pt x="5411571" y="58851"/>
                  </a:lnTo>
                  <a:lnTo>
                    <a:pt x="5422150" y="61175"/>
                  </a:lnTo>
                  <a:lnTo>
                    <a:pt x="5426456" y="64655"/>
                  </a:lnTo>
                  <a:lnTo>
                    <a:pt x="5428221" y="74866"/>
                  </a:lnTo>
                  <a:lnTo>
                    <a:pt x="5425491" y="80111"/>
                  </a:lnTo>
                  <a:lnTo>
                    <a:pt x="5413324" y="85852"/>
                  </a:lnTo>
                  <a:lnTo>
                    <a:pt x="5405628" y="81381"/>
                  </a:lnTo>
                  <a:lnTo>
                    <a:pt x="5403456" y="68275"/>
                  </a:lnTo>
                  <a:lnTo>
                    <a:pt x="5401703" y="65417"/>
                  </a:lnTo>
                  <a:lnTo>
                    <a:pt x="5393233" y="65963"/>
                  </a:lnTo>
                  <a:lnTo>
                    <a:pt x="5391124" y="69672"/>
                  </a:lnTo>
                  <a:lnTo>
                    <a:pt x="5393131" y="83426"/>
                  </a:lnTo>
                  <a:lnTo>
                    <a:pt x="5397779" y="90004"/>
                  </a:lnTo>
                  <a:lnTo>
                    <a:pt x="5408942" y="94932"/>
                  </a:lnTo>
                  <a:lnTo>
                    <a:pt x="5409755" y="96545"/>
                  </a:lnTo>
                  <a:lnTo>
                    <a:pt x="5409616" y="104838"/>
                  </a:lnTo>
                  <a:lnTo>
                    <a:pt x="5412003" y="107899"/>
                  </a:lnTo>
                  <a:lnTo>
                    <a:pt x="5420792" y="107213"/>
                  </a:lnTo>
                  <a:lnTo>
                    <a:pt x="5422328" y="103822"/>
                  </a:lnTo>
                  <a:lnTo>
                    <a:pt x="5421744" y="96329"/>
                  </a:lnTo>
                  <a:lnTo>
                    <a:pt x="5422925" y="94881"/>
                  </a:lnTo>
                  <a:lnTo>
                    <a:pt x="5425795" y="93548"/>
                  </a:lnTo>
                  <a:lnTo>
                    <a:pt x="5432641" y="88912"/>
                  </a:lnTo>
                  <a:lnTo>
                    <a:pt x="5437340" y="82588"/>
                  </a:lnTo>
                  <a:lnTo>
                    <a:pt x="5439651" y="75133"/>
                  </a:lnTo>
                  <a:lnTo>
                    <a:pt x="5439359" y="67043"/>
                  </a:lnTo>
                  <a:lnTo>
                    <a:pt x="5436501" y="59397"/>
                  </a:lnTo>
                  <a:lnTo>
                    <a:pt x="5431536" y="53492"/>
                  </a:lnTo>
                  <a:lnTo>
                    <a:pt x="5424678" y="49491"/>
                  </a:lnTo>
                  <a:lnTo>
                    <a:pt x="5416131" y="47612"/>
                  </a:lnTo>
                  <a:lnTo>
                    <a:pt x="5409882" y="45707"/>
                  </a:lnTo>
                  <a:lnTo>
                    <a:pt x="5405691" y="41681"/>
                  </a:lnTo>
                  <a:lnTo>
                    <a:pt x="5404040" y="36347"/>
                  </a:lnTo>
                  <a:lnTo>
                    <a:pt x="5405437" y="30480"/>
                  </a:lnTo>
                  <a:lnTo>
                    <a:pt x="5407838" y="25933"/>
                  </a:lnTo>
                  <a:lnTo>
                    <a:pt x="5412740" y="23495"/>
                  </a:lnTo>
                  <a:lnTo>
                    <a:pt x="5423027" y="25222"/>
                  </a:lnTo>
                  <a:lnTo>
                    <a:pt x="5426494" y="29032"/>
                  </a:lnTo>
                  <a:lnTo>
                    <a:pt x="5428056" y="39509"/>
                  </a:lnTo>
                  <a:lnTo>
                    <a:pt x="5430024" y="42214"/>
                  </a:lnTo>
                  <a:lnTo>
                    <a:pt x="5438178" y="41592"/>
                  </a:lnTo>
                  <a:lnTo>
                    <a:pt x="5439842" y="38671"/>
                  </a:lnTo>
                  <a:lnTo>
                    <a:pt x="5439930" y="351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386" y="86283"/>
            <a:ext cx="1536929" cy="1884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9141" y="742695"/>
            <a:ext cx="7092950" cy="1680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48640" marR="5984240" indent="-302895">
              <a:lnSpc>
                <a:spcPct val="100899"/>
              </a:lnSpc>
              <a:spcBef>
                <a:spcPts val="95"/>
              </a:spcBef>
            </a:pPr>
            <a:r>
              <a:rPr dirty="0" sz="1600" spc="30" b="1">
                <a:solidFill>
                  <a:srgbClr val="FF0000"/>
                </a:solidFill>
                <a:latin typeface="Arial"/>
                <a:cs typeface="Arial"/>
              </a:rPr>
              <a:t>OFFRES  </a:t>
            </a:r>
            <a:r>
              <a:rPr dirty="0" sz="1600" spc="95" b="1">
                <a:solidFill>
                  <a:srgbClr val="FF0000"/>
                </a:solidFill>
                <a:latin typeface="Arial"/>
                <a:cs typeface="Arial"/>
              </a:rPr>
              <a:t>DE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600" spc="75" b="1">
                <a:solidFill>
                  <a:srgbClr val="FF0000"/>
                </a:solidFill>
                <a:latin typeface="Arial"/>
                <a:cs typeface="Arial"/>
              </a:rPr>
              <a:t>FORMATIONS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Arial"/>
              <a:cs typeface="Arial"/>
            </a:endParaRPr>
          </a:p>
          <a:p>
            <a:pPr marL="1191895">
              <a:lnSpc>
                <a:spcPct val="100000"/>
              </a:lnSpc>
              <a:spcBef>
                <a:spcPts val="5"/>
              </a:spcBef>
            </a:pPr>
            <a:r>
              <a:rPr dirty="0" sz="1900" spc="60" b="1">
                <a:solidFill>
                  <a:srgbClr val="E10613"/>
                </a:solidFill>
                <a:latin typeface="Arial"/>
                <a:cs typeface="Arial"/>
              </a:rPr>
              <a:t>PARCOURS PROFESSIONNELS </a:t>
            </a:r>
            <a:r>
              <a:rPr dirty="0" sz="1900" spc="70" b="1">
                <a:solidFill>
                  <a:srgbClr val="E10613"/>
                </a:solidFill>
                <a:latin typeface="Arial"/>
                <a:cs typeface="Arial"/>
              </a:rPr>
              <a:t>(DURÉE</a:t>
            </a:r>
            <a:r>
              <a:rPr dirty="0" sz="1900" spc="-60" b="1">
                <a:solidFill>
                  <a:srgbClr val="E10613"/>
                </a:solidFill>
                <a:latin typeface="Arial"/>
                <a:cs typeface="Arial"/>
              </a:rPr>
              <a:t> </a:t>
            </a:r>
            <a:r>
              <a:rPr dirty="0" sz="1900" spc="105" b="1">
                <a:solidFill>
                  <a:srgbClr val="E10613"/>
                </a:solidFill>
                <a:latin typeface="Arial"/>
                <a:cs typeface="Arial"/>
              </a:rPr>
              <a:t>2MOIS)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89318" y="0"/>
            <a:ext cx="2329180" cy="1575435"/>
            <a:chOff x="6789318" y="0"/>
            <a:chExt cx="2329180" cy="1575435"/>
          </a:xfrm>
        </p:grpSpPr>
        <p:sp>
          <p:nvSpPr>
            <p:cNvPr id="5" name="object 5"/>
            <p:cNvSpPr/>
            <p:nvPr/>
          </p:nvSpPr>
          <p:spPr>
            <a:xfrm>
              <a:off x="6789318" y="0"/>
              <a:ext cx="2328672" cy="15752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993953" y="187506"/>
              <a:ext cx="1927225" cy="1221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3034" y="2839383"/>
            <a:ext cx="2961005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63525" algn="l"/>
              </a:tabLst>
            </a:pPr>
            <a:r>
              <a:rPr dirty="0" u="heavy" sz="1800" spc="-16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800" spc="-16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	</a:t>
            </a:r>
            <a:r>
              <a:rPr dirty="0" sz="1800" spc="6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Assistanat </a:t>
            </a:r>
            <a:r>
              <a:rPr dirty="0" sz="1800" spc="50">
                <a:latin typeface="Verdana"/>
                <a:cs typeface="Verdana"/>
              </a:rPr>
              <a:t>de</a:t>
            </a:r>
            <a:r>
              <a:rPr dirty="0" sz="1800" spc="-385">
                <a:latin typeface="Verdana"/>
                <a:cs typeface="Verdana"/>
              </a:rPr>
              <a:t> </a:t>
            </a:r>
            <a:r>
              <a:rPr dirty="0" sz="1800" spc="20">
                <a:latin typeface="Verdana"/>
                <a:cs typeface="Verdana"/>
              </a:rPr>
              <a:t>direction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39922" y="2848935"/>
            <a:ext cx="2027555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5">
                <a:latin typeface="Verdana"/>
                <a:cs typeface="Verdana"/>
              </a:rPr>
              <a:t>Gestion </a:t>
            </a:r>
            <a:r>
              <a:rPr dirty="0" sz="1800" spc="50">
                <a:latin typeface="Verdana"/>
                <a:cs typeface="Verdana"/>
              </a:rPr>
              <a:t>de</a:t>
            </a:r>
            <a:r>
              <a:rPr dirty="0" sz="1800" spc="-40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Caisse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3328" y="3569914"/>
            <a:ext cx="2524760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-10">
                <a:latin typeface="Verdana"/>
                <a:cs typeface="Verdana"/>
              </a:rPr>
              <a:t>Assistanat</a:t>
            </a:r>
            <a:r>
              <a:rPr dirty="0" sz="1800" spc="-225">
                <a:latin typeface="Verdana"/>
                <a:cs typeface="Verdana"/>
              </a:rPr>
              <a:t> </a:t>
            </a:r>
            <a:r>
              <a:rPr dirty="0" sz="1800" spc="35">
                <a:latin typeface="Verdana"/>
                <a:cs typeface="Verdana"/>
              </a:rPr>
              <a:t>Comptable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8030" y="3581968"/>
            <a:ext cx="1598295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-10">
                <a:latin typeface="Verdana"/>
                <a:cs typeface="Verdana"/>
              </a:rPr>
              <a:t>Assistanat</a:t>
            </a:r>
            <a:r>
              <a:rPr dirty="0" sz="1800" spc="-240">
                <a:latin typeface="Verdana"/>
                <a:cs typeface="Verdana"/>
              </a:rPr>
              <a:t> </a:t>
            </a:r>
            <a:r>
              <a:rPr dirty="0" sz="1800" spc="70">
                <a:latin typeface="Verdana"/>
                <a:cs typeface="Verdana"/>
              </a:rPr>
              <a:t>RH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90626" y="2626028"/>
            <a:ext cx="554977" cy="5549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370762" y="2838278"/>
            <a:ext cx="1457960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50">
                <a:latin typeface="Verdana"/>
                <a:cs typeface="Verdana"/>
              </a:rPr>
              <a:t>Bu</a:t>
            </a:r>
            <a:r>
              <a:rPr dirty="0" sz="1800" spc="5">
                <a:latin typeface="Verdana"/>
                <a:cs typeface="Verdana"/>
              </a:rPr>
              <a:t>r</a:t>
            </a:r>
            <a:r>
              <a:rPr dirty="0" sz="1800" spc="-25">
                <a:latin typeface="Verdana"/>
                <a:cs typeface="Verdana"/>
              </a:rPr>
              <a:t>e</a:t>
            </a:r>
            <a:r>
              <a:rPr dirty="0" sz="1800" spc="30">
                <a:latin typeface="Verdana"/>
                <a:cs typeface="Verdana"/>
              </a:rPr>
              <a:t>autique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03721" y="3473094"/>
            <a:ext cx="464132" cy="4641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715620" y="3570078"/>
            <a:ext cx="2236470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15">
                <a:latin typeface="Verdana"/>
                <a:cs typeface="Verdana"/>
              </a:rPr>
              <a:t>Anglais </a:t>
            </a:r>
            <a:r>
              <a:rPr dirty="0" sz="1800" spc="10">
                <a:latin typeface="Verdana"/>
                <a:cs typeface="Verdana"/>
              </a:rPr>
              <a:t>des</a:t>
            </a:r>
            <a:r>
              <a:rPr dirty="0" sz="1800" spc="-395">
                <a:latin typeface="Verdana"/>
                <a:cs typeface="Verdana"/>
              </a:rPr>
              <a:t> </a:t>
            </a:r>
            <a:r>
              <a:rPr dirty="0" sz="1800" spc="-25">
                <a:latin typeface="Verdana"/>
                <a:cs typeface="Verdana"/>
              </a:rPr>
              <a:t>Affaires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2313" y="4240809"/>
            <a:ext cx="422953" cy="422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692180" y="4304279"/>
            <a:ext cx="3360420" cy="2984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800" spc="10">
                <a:latin typeface="Verdana"/>
                <a:cs typeface="Verdana"/>
              </a:rPr>
              <a:t>Techniques</a:t>
            </a:r>
            <a:r>
              <a:rPr dirty="0" sz="1800" spc="-180">
                <a:latin typeface="Verdana"/>
                <a:cs typeface="Verdana"/>
              </a:rPr>
              <a:t> </a:t>
            </a:r>
            <a:r>
              <a:rPr dirty="0" sz="1800" spc="50">
                <a:latin typeface="Verdana"/>
                <a:cs typeface="Verdana"/>
              </a:rPr>
              <a:t>de</a:t>
            </a:r>
            <a:r>
              <a:rPr dirty="0" sz="1800" spc="-18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vente</a:t>
            </a:r>
            <a:r>
              <a:rPr dirty="0" sz="1800" spc="-175">
                <a:latin typeface="Verdana"/>
                <a:cs typeface="Verdana"/>
              </a:rPr>
              <a:t> </a:t>
            </a:r>
            <a:r>
              <a:rPr dirty="0" sz="1800" spc="40">
                <a:latin typeface="Verdana"/>
                <a:cs typeface="Verdana"/>
              </a:rPr>
              <a:t>en</a:t>
            </a:r>
            <a:r>
              <a:rPr dirty="0" sz="1800" spc="-180">
                <a:latin typeface="Verdana"/>
                <a:cs typeface="Verdana"/>
              </a:rPr>
              <a:t> </a:t>
            </a:r>
            <a:r>
              <a:rPr dirty="0" sz="1800" spc="30">
                <a:latin typeface="Verdana"/>
                <a:cs typeface="Verdana"/>
              </a:rPr>
              <a:t>ligne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56863" y="3465576"/>
            <a:ext cx="361950" cy="400685"/>
          </a:xfrm>
          <a:custGeom>
            <a:avLst/>
            <a:gdLst/>
            <a:ahLst/>
            <a:cxnLst/>
            <a:rect l="l" t="t" r="r" b="b"/>
            <a:pathLst>
              <a:path w="361950" h="400685">
                <a:moveTo>
                  <a:pt x="111201" y="260959"/>
                </a:moveTo>
                <a:lnTo>
                  <a:pt x="110274" y="250393"/>
                </a:lnTo>
                <a:lnTo>
                  <a:pt x="62357" y="250393"/>
                </a:lnTo>
                <a:lnTo>
                  <a:pt x="63347" y="260959"/>
                </a:lnTo>
                <a:lnTo>
                  <a:pt x="111201" y="260959"/>
                </a:lnTo>
                <a:close/>
              </a:path>
              <a:path w="361950" h="400685">
                <a:moveTo>
                  <a:pt x="148310" y="275361"/>
                </a:moveTo>
                <a:lnTo>
                  <a:pt x="62445" y="275361"/>
                </a:lnTo>
                <a:lnTo>
                  <a:pt x="63144" y="285877"/>
                </a:lnTo>
                <a:lnTo>
                  <a:pt x="148310" y="285877"/>
                </a:lnTo>
                <a:lnTo>
                  <a:pt x="148310" y="275361"/>
                </a:lnTo>
                <a:close/>
              </a:path>
              <a:path w="361950" h="400685">
                <a:moveTo>
                  <a:pt x="210794" y="250164"/>
                </a:moveTo>
                <a:lnTo>
                  <a:pt x="125209" y="250164"/>
                </a:lnTo>
                <a:lnTo>
                  <a:pt x="125209" y="260832"/>
                </a:lnTo>
                <a:lnTo>
                  <a:pt x="210794" y="260832"/>
                </a:lnTo>
                <a:lnTo>
                  <a:pt x="210794" y="250164"/>
                </a:lnTo>
                <a:close/>
              </a:path>
              <a:path w="361950" h="400685">
                <a:moveTo>
                  <a:pt x="210896" y="300913"/>
                </a:moveTo>
                <a:lnTo>
                  <a:pt x="62179" y="300913"/>
                </a:lnTo>
                <a:lnTo>
                  <a:pt x="63334" y="310769"/>
                </a:lnTo>
                <a:lnTo>
                  <a:pt x="210896" y="310769"/>
                </a:lnTo>
                <a:lnTo>
                  <a:pt x="210896" y="300913"/>
                </a:lnTo>
                <a:close/>
              </a:path>
              <a:path w="361950" h="400685">
                <a:moveTo>
                  <a:pt x="213487" y="274840"/>
                </a:moveTo>
                <a:lnTo>
                  <a:pt x="163182" y="274751"/>
                </a:lnTo>
                <a:lnTo>
                  <a:pt x="163182" y="285902"/>
                </a:lnTo>
                <a:lnTo>
                  <a:pt x="210540" y="285902"/>
                </a:lnTo>
                <a:lnTo>
                  <a:pt x="211569" y="280263"/>
                </a:lnTo>
                <a:lnTo>
                  <a:pt x="213487" y="274840"/>
                </a:lnTo>
                <a:close/>
              </a:path>
              <a:path w="361950" h="400685">
                <a:moveTo>
                  <a:pt x="229476" y="361416"/>
                </a:moveTo>
                <a:lnTo>
                  <a:pt x="11404" y="361416"/>
                </a:lnTo>
                <a:lnTo>
                  <a:pt x="11404" y="12293"/>
                </a:lnTo>
                <a:lnTo>
                  <a:pt x="292" y="13309"/>
                </a:lnTo>
                <a:lnTo>
                  <a:pt x="0" y="371094"/>
                </a:lnTo>
                <a:lnTo>
                  <a:pt x="3733" y="373964"/>
                </a:lnTo>
                <a:lnTo>
                  <a:pt x="65697" y="373684"/>
                </a:lnTo>
                <a:lnTo>
                  <a:pt x="229476" y="373672"/>
                </a:lnTo>
                <a:lnTo>
                  <a:pt x="229476" y="361416"/>
                </a:lnTo>
                <a:close/>
              </a:path>
              <a:path w="361950" h="400685">
                <a:moveTo>
                  <a:pt x="279920" y="372783"/>
                </a:moveTo>
                <a:lnTo>
                  <a:pt x="279006" y="361759"/>
                </a:lnTo>
                <a:lnTo>
                  <a:pt x="268846" y="362496"/>
                </a:lnTo>
                <a:lnTo>
                  <a:pt x="268846" y="372783"/>
                </a:lnTo>
                <a:lnTo>
                  <a:pt x="279920" y="372783"/>
                </a:lnTo>
                <a:close/>
              </a:path>
              <a:path w="361950" h="400685">
                <a:moveTo>
                  <a:pt x="286385" y="469"/>
                </a:moveTo>
                <a:lnTo>
                  <a:pt x="281076" y="139"/>
                </a:lnTo>
                <a:lnTo>
                  <a:pt x="27965" y="0"/>
                </a:lnTo>
                <a:lnTo>
                  <a:pt x="25006" y="2908"/>
                </a:lnTo>
                <a:lnTo>
                  <a:pt x="25323" y="40525"/>
                </a:lnTo>
                <a:lnTo>
                  <a:pt x="25260" y="342442"/>
                </a:lnTo>
                <a:lnTo>
                  <a:pt x="24625" y="348576"/>
                </a:lnTo>
                <a:lnTo>
                  <a:pt x="227799" y="348157"/>
                </a:lnTo>
                <a:lnTo>
                  <a:pt x="228765" y="347306"/>
                </a:lnTo>
                <a:lnTo>
                  <a:pt x="230276" y="346608"/>
                </a:lnTo>
                <a:lnTo>
                  <a:pt x="229095" y="336372"/>
                </a:lnTo>
                <a:lnTo>
                  <a:pt x="37122" y="336372"/>
                </a:lnTo>
                <a:lnTo>
                  <a:pt x="37122" y="12801"/>
                </a:lnTo>
                <a:lnTo>
                  <a:pt x="274967" y="12801"/>
                </a:lnTo>
                <a:lnTo>
                  <a:pt x="274815" y="152590"/>
                </a:lnTo>
                <a:lnTo>
                  <a:pt x="276123" y="157124"/>
                </a:lnTo>
                <a:lnTo>
                  <a:pt x="286283" y="154051"/>
                </a:lnTo>
                <a:lnTo>
                  <a:pt x="286385" y="469"/>
                </a:lnTo>
                <a:close/>
              </a:path>
              <a:path w="361950" h="400685">
                <a:moveTo>
                  <a:pt x="361848" y="217601"/>
                </a:moveTo>
                <a:lnTo>
                  <a:pt x="358736" y="205562"/>
                </a:lnTo>
                <a:lnTo>
                  <a:pt x="358063" y="202971"/>
                </a:lnTo>
                <a:lnTo>
                  <a:pt x="349656" y="197002"/>
                </a:lnTo>
                <a:lnTo>
                  <a:pt x="349656" y="250355"/>
                </a:lnTo>
                <a:lnTo>
                  <a:pt x="348691" y="266877"/>
                </a:lnTo>
                <a:lnTo>
                  <a:pt x="344525" y="284822"/>
                </a:lnTo>
                <a:lnTo>
                  <a:pt x="340385" y="297307"/>
                </a:lnTo>
                <a:lnTo>
                  <a:pt x="336550" y="310070"/>
                </a:lnTo>
                <a:lnTo>
                  <a:pt x="332676" y="323519"/>
                </a:lnTo>
                <a:lnTo>
                  <a:pt x="328803" y="336829"/>
                </a:lnTo>
                <a:lnTo>
                  <a:pt x="266941" y="336829"/>
                </a:lnTo>
                <a:lnTo>
                  <a:pt x="268109" y="324154"/>
                </a:lnTo>
                <a:lnTo>
                  <a:pt x="268058" y="323215"/>
                </a:lnTo>
                <a:lnTo>
                  <a:pt x="264337" y="312483"/>
                </a:lnTo>
                <a:lnTo>
                  <a:pt x="257708" y="302717"/>
                </a:lnTo>
                <a:lnTo>
                  <a:pt x="250507" y="293192"/>
                </a:lnTo>
                <a:lnTo>
                  <a:pt x="243293" y="281393"/>
                </a:lnTo>
                <a:lnTo>
                  <a:pt x="238226" y="268998"/>
                </a:lnTo>
                <a:lnTo>
                  <a:pt x="236042" y="255828"/>
                </a:lnTo>
                <a:lnTo>
                  <a:pt x="237515" y="241668"/>
                </a:lnTo>
                <a:lnTo>
                  <a:pt x="243243" y="244881"/>
                </a:lnTo>
                <a:lnTo>
                  <a:pt x="247827" y="250355"/>
                </a:lnTo>
                <a:lnTo>
                  <a:pt x="253212" y="254558"/>
                </a:lnTo>
                <a:lnTo>
                  <a:pt x="261366" y="253949"/>
                </a:lnTo>
                <a:lnTo>
                  <a:pt x="261353" y="241668"/>
                </a:lnTo>
                <a:lnTo>
                  <a:pt x="261353" y="229057"/>
                </a:lnTo>
                <a:lnTo>
                  <a:pt x="261391" y="195948"/>
                </a:lnTo>
                <a:lnTo>
                  <a:pt x="261442" y="187604"/>
                </a:lnTo>
                <a:lnTo>
                  <a:pt x="260210" y="180416"/>
                </a:lnTo>
                <a:lnTo>
                  <a:pt x="274942" y="216865"/>
                </a:lnTo>
                <a:lnTo>
                  <a:pt x="274840" y="229362"/>
                </a:lnTo>
                <a:lnTo>
                  <a:pt x="285407" y="230263"/>
                </a:lnTo>
                <a:lnTo>
                  <a:pt x="285788" y="227812"/>
                </a:lnTo>
                <a:lnTo>
                  <a:pt x="286258" y="226034"/>
                </a:lnTo>
                <a:lnTo>
                  <a:pt x="286359" y="219900"/>
                </a:lnTo>
                <a:lnTo>
                  <a:pt x="286258" y="216865"/>
                </a:lnTo>
                <a:lnTo>
                  <a:pt x="285597" y="211696"/>
                </a:lnTo>
                <a:lnTo>
                  <a:pt x="285673" y="210667"/>
                </a:lnTo>
                <a:lnTo>
                  <a:pt x="287350" y="200837"/>
                </a:lnTo>
                <a:lnTo>
                  <a:pt x="290461" y="193497"/>
                </a:lnTo>
                <a:lnTo>
                  <a:pt x="300570" y="193103"/>
                </a:lnTo>
                <a:lnTo>
                  <a:pt x="299961" y="198882"/>
                </a:lnTo>
                <a:lnTo>
                  <a:pt x="299847" y="229641"/>
                </a:lnTo>
                <a:lnTo>
                  <a:pt x="311162" y="229641"/>
                </a:lnTo>
                <a:lnTo>
                  <a:pt x="311061" y="210667"/>
                </a:lnTo>
                <a:lnTo>
                  <a:pt x="310553" y="206857"/>
                </a:lnTo>
                <a:lnTo>
                  <a:pt x="310540" y="205562"/>
                </a:lnTo>
                <a:lnTo>
                  <a:pt x="312039" y="197980"/>
                </a:lnTo>
                <a:lnTo>
                  <a:pt x="315302" y="195491"/>
                </a:lnTo>
                <a:lnTo>
                  <a:pt x="317106" y="193103"/>
                </a:lnTo>
                <a:lnTo>
                  <a:pt x="317360" y="192773"/>
                </a:lnTo>
                <a:lnTo>
                  <a:pt x="319811" y="195516"/>
                </a:lnTo>
                <a:lnTo>
                  <a:pt x="324065" y="198094"/>
                </a:lnTo>
                <a:lnTo>
                  <a:pt x="324383" y="201612"/>
                </a:lnTo>
                <a:lnTo>
                  <a:pt x="324726" y="206857"/>
                </a:lnTo>
                <a:lnTo>
                  <a:pt x="324815" y="219900"/>
                </a:lnTo>
                <a:lnTo>
                  <a:pt x="324700" y="229603"/>
                </a:lnTo>
                <a:lnTo>
                  <a:pt x="336054" y="229603"/>
                </a:lnTo>
                <a:lnTo>
                  <a:pt x="336016" y="223304"/>
                </a:lnTo>
                <a:lnTo>
                  <a:pt x="335356" y="218554"/>
                </a:lnTo>
                <a:lnTo>
                  <a:pt x="335457" y="216865"/>
                </a:lnTo>
                <a:lnTo>
                  <a:pt x="336956" y="209816"/>
                </a:lnTo>
                <a:lnTo>
                  <a:pt x="340969" y="207860"/>
                </a:lnTo>
                <a:lnTo>
                  <a:pt x="343420" y="205562"/>
                </a:lnTo>
                <a:lnTo>
                  <a:pt x="345465" y="207899"/>
                </a:lnTo>
                <a:lnTo>
                  <a:pt x="349275" y="210223"/>
                </a:lnTo>
                <a:lnTo>
                  <a:pt x="349211" y="213575"/>
                </a:lnTo>
                <a:lnTo>
                  <a:pt x="349338" y="227812"/>
                </a:lnTo>
                <a:lnTo>
                  <a:pt x="349453" y="235178"/>
                </a:lnTo>
                <a:lnTo>
                  <a:pt x="349592" y="241668"/>
                </a:lnTo>
                <a:lnTo>
                  <a:pt x="349656" y="250355"/>
                </a:lnTo>
                <a:lnTo>
                  <a:pt x="349656" y="197002"/>
                </a:lnTo>
                <a:lnTo>
                  <a:pt x="348538" y="196202"/>
                </a:lnTo>
                <a:lnTo>
                  <a:pt x="339356" y="192773"/>
                </a:lnTo>
                <a:lnTo>
                  <a:pt x="337299" y="192011"/>
                </a:lnTo>
                <a:lnTo>
                  <a:pt x="328383" y="185102"/>
                </a:lnTo>
                <a:lnTo>
                  <a:pt x="327050" y="183045"/>
                </a:lnTo>
                <a:lnTo>
                  <a:pt x="326313" y="181876"/>
                </a:lnTo>
                <a:lnTo>
                  <a:pt x="317512" y="182956"/>
                </a:lnTo>
                <a:lnTo>
                  <a:pt x="311518" y="182054"/>
                </a:lnTo>
                <a:lnTo>
                  <a:pt x="311162" y="182549"/>
                </a:lnTo>
                <a:lnTo>
                  <a:pt x="310819" y="182587"/>
                </a:lnTo>
                <a:lnTo>
                  <a:pt x="302945" y="183045"/>
                </a:lnTo>
                <a:lnTo>
                  <a:pt x="295389" y="182448"/>
                </a:lnTo>
                <a:lnTo>
                  <a:pt x="289140" y="180416"/>
                </a:lnTo>
                <a:lnTo>
                  <a:pt x="288137" y="180098"/>
                </a:lnTo>
                <a:lnTo>
                  <a:pt x="281190" y="175221"/>
                </a:lnTo>
                <a:lnTo>
                  <a:pt x="276910" y="171196"/>
                </a:lnTo>
                <a:lnTo>
                  <a:pt x="267716" y="168719"/>
                </a:lnTo>
                <a:lnTo>
                  <a:pt x="257238" y="172237"/>
                </a:lnTo>
                <a:lnTo>
                  <a:pt x="253746" y="180098"/>
                </a:lnTo>
                <a:lnTo>
                  <a:pt x="250012" y="186309"/>
                </a:lnTo>
                <a:lnTo>
                  <a:pt x="250012" y="229057"/>
                </a:lnTo>
                <a:lnTo>
                  <a:pt x="230263" y="209511"/>
                </a:lnTo>
                <a:lnTo>
                  <a:pt x="219532" y="198882"/>
                </a:lnTo>
                <a:lnTo>
                  <a:pt x="226504" y="190868"/>
                </a:lnTo>
                <a:lnTo>
                  <a:pt x="235318" y="199732"/>
                </a:lnTo>
                <a:lnTo>
                  <a:pt x="244157" y="207860"/>
                </a:lnTo>
                <a:lnTo>
                  <a:pt x="249948" y="216865"/>
                </a:lnTo>
                <a:lnTo>
                  <a:pt x="250012" y="229057"/>
                </a:lnTo>
                <a:lnTo>
                  <a:pt x="250012" y="186309"/>
                </a:lnTo>
                <a:lnTo>
                  <a:pt x="248920" y="188112"/>
                </a:lnTo>
                <a:lnTo>
                  <a:pt x="249377" y="190868"/>
                </a:lnTo>
                <a:lnTo>
                  <a:pt x="249453" y="192620"/>
                </a:lnTo>
                <a:lnTo>
                  <a:pt x="249123" y="195948"/>
                </a:lnTo>
                <a:lnTo>
                  <a:pt x="243954" y="190868"/>
                </a:lnTo>
                <a:lnTo>
                  <a:pt x="234835" y="181876"/>
                </a:lnTo>
                <a:lnTo>
                  <a:pt x="234772" y="181559"/>
                </a:lnTo>
                <a:lnTo>
                  <a:pt x="246126" y="142151"/>
                </a:lnTo>
                <a:lnTo>
                  <a:pt x="245478" y="107315"/>
                </a:lnTo>
                <a:lnTo>
                  <a:pt x="237248" y="87998"/>
                </a:lnTo>
                <a:lnTo>
                  <a:pt x="237248" y="126771"/>
                </a:lnTo>
                <a:lnTo>
                  <a:pt x="233578" y="156641"/>
                </a:lnTo>
                <a:lnTo>
                  <a:pt x="218300" y="181559"/>
                </a:lnTo>
                <a:lnTo>
                  <a:pt x="204787" y="166230"/>
                </a:lnTo>
                <a:lnTo>
                  <a:pt x="204787" y="190207"/>
                </a:lnTo>
                <a:lnTo>
                  <a:pt x="169646" y="210731"/>
                </a:lnTo>
                <a:lnTo>
                  <a:pt x="161480" y="212432"/>
                </a:lnTo>
                <a:lnTo>
                  <a:pt x="152374" y="214426"/>
                </a:lnTo>
                <a:lnTo>
                  <a:pt x="134416" y="207860"/>
                </a:lnTo>
                <a:lnTo>
                  <a:pt x="105321" y="196926"/>
                </a:lnTo>
                <a:lnTo>
                  <a:pt x="105079" y="191630"/>
                </a:lnTo>
                <a:lnTo>
                  <a:pt x="107238" y="185623"/>
                </a:lnTo>
                <a:lnTo>
                  <a:pt x="135039" y="156883"/>
                </a:lnTo>
                <a:lnTo>
                  <a:pt x="139128" y="158394"/>
                </a:lnTo>
                <a:lnTo>
                  <a:pt x="149936" y="159143"/>
                </a:lnTo>
                <a:lnTo>
                  <a:pt x="158559" y="162369"/>
                </a:lnTo>
                <a:lnTo>
                  <a:pt x="164338" y="159626"/>
                </a:lnTo>
                <a:lnTo>
                  <a:pt x="172504" y="157327"/>
                </a:lnTo>
                <a:lnTo>
                  <a:pt x="204787" y="190207"/>
                </a:lnTo>
                <a:lnTo>
                  <a:pt x="204787" y="166230"/>
                </a:lnTo>
                <a:lnTo>
                  <a:pt x="196951" y="157327"/>
                </a:lnTo>
                <a:lnTo>
                  <a:pt x="196570" y="156883"/>
                </a:lnTo>
                <a:lnTo>
                  <a:pt x="190576" y="150088"/>
                </a:lnTo>
                <a:lnTo>
                  <a:pt x="187223" y="146265"/>
                </a:lnTo>
                <a:lnTo>
                  <a:pt x="188544" y="136474"/>
                </a:lnTo>
                <a:lnTo>
                  <a:pt x="190004" y="126415"/>
                </a:lnTo>
                <a:lnTo>
                  <a:pt x="191173" y="116166"/>
                </a:lnTo>
                <a:lnTo>
                  <a:pt x="182130" y="82981"/>
                </a:lnTo>
                <a:lnTo>
                  <a:pt x="182130" y="117462"/>
                </a:lnTo>
                <a:lnTo>
                  <a:pt x="179641" y="123799"/>
                </a:lnTo>
                <a:lnTo>
                  <a:pt x="177673" y="133248"/>
                </a:lnTo>
                <a:lnTo>
                  <a:pt x="172631" y="140589"/>
                </a:lnTo>
                <a:lnTo>
                  <a:pt x="164680" y="147866"/>
                </a:lnTo>
                <a:lnTo>
                  <a:pt x="155257" y="150088"/>
                </a:lnTo>
                <a:lnTo>
                  <a:pt x="145796" y="147421"/>
                </a:lnTo>
                <a:lnTo>
                  <a:pt x="137706" y="139966"/>
                </a:lnTo>
                <a:lnTo>
                  <a:pt x="132422" y="129997"/>
                </a:lnTo>
                <a:lnTo>
                  <a:pt x="130111" y="119570"/>
                </a:lnTo>
                <a:lnTo>
                  <a:pt x="130390" y="108877"/>
                </a:lnTo>
                <a:lnTo>
                  <a:pt x="157213" y="86550"/>
                </a:lnTo>
                <a:lnTo>
                  <a:pt x="166662" y="86664"/>
                </a:lnTo>
                <a:lnTo>
                  <a:pt x="175425" y="88633"/>
                </a:lnTo>
                <a:lnTo>
                  <a:pt x="180276" y="103962"/>
                </a:lnTo>
                <a:lnTo>
                  <a:pt x="180657" y="109245"/>
                </a:lnTo>
                <a:lnTo>
                  <a:pt x="182130" y="117462"/>
                </a:lnTo>
                <a:lnTo>
                  <a:pt x="182130" y="82981"/>
                </a:lnTo>
                <a:lnTo>
                  <a:pt x="173189" y="77635"/>
                </a:lnTo>
                <a:lnTo>
                  <a:pt x="160032" y="75311"/>
                </a:lnTo>
                <a:lnTo>
                  <a:pt x="143433" y="76352"/>
                </a:lnTo>
                <a:lnTo>
                  <a:pt x="131572" y="81026"/>
                </a:lnTo>
                <a:lnTo>
                  <a:pt x="123825" y="89649"/>
                </a:lnTo>
                <a:lnTo>
                  <a:pt x="119621" y="102590"/>
                </a:lnTo>
                <a:lnTo>
                  <a:pt x="118567" y="113931"/>
                </a:lnTo>
                <a:lnTo>
                  <a:pt x="119380" y="124701"/>
                </a:lnTo>
                <a:lnTo>
                  <a:pt x="121881" y="134797"/>
                </a:lnTo>
                <a:lnTo>
                  <a:pt x="125933" y="144068"/>
                </a:lnTo>
                <a:lnTo>
                  <a:pt x="93192" y="181292"/>
                </a:lnTo>
                <a:lnTo>
                  <a:pt x="80251" y="163601"/>
                </a:lnTo>
                <a:lnTo>
                  <a:pt x="74206" y="137020"/>
                </a:lnTo>
                <a:lnTo>
                  <a:pt x="77609" y="106832"/>
                </a:lnTo>
                <a:lnTo>
                  <a:pt x="93027" y="78270"/>
                </a:lnTo>
                <a:lnTo>
                  <a:pt x="119341" y="57708"/>
                </a:lnTo>
                <a:lnTo>
                  <a:pt x="150253" y="49288"/>
                </a:lnTo>
                <a:lnTo>
                  <a:pt x="181864" y="53365"/>
                </a:lnTo>
                <a:lnTo>
                  <a:pt x="210337" y="70269"/>
                </a:lnTo>
                <a:lnTo>
                  <a:pt x="229450" y="96469"/>
                </a:lnTo>
                <a:lnTo>
                  <a:pt x="237248" y="126771"/>
                </a:lnTo>
                <a:lnTo>
                  <a:pt x="237248" y="87998"/>
                </a:lnTo>
                <a:lnTo>
                  <a:pt x="208419" y="53835"/>
                </a:lnTo>
                <a:lnTo>
                  <a:pt x="148437" y="37693"/>
                </a:lnTo>
                <a:lnTo>
                  <a:pt x="118237" y="45262"/>
                </a:lnTo>
                <a:lnTo>
                  <a:pt x="91465" y="62966"/>
                </a:lnTo>
                <a:lnTo>
                  <a:pt x="72466" y="88455"/>
                </a:lnTo>
                <a:lnTo>
                  <a:pt x="63309" y="118262"/>
                </a:lnTo>
                <a:lnTo>
                  <a:pt x="64414" y="149504"/>
                </a:lnTo>
                <a:lnTo>
                  <a:pt x="85534" y="192227"/>
                </a:lnTo>
                <a:lnTo>
                  <a:pt x="124015" y="218249"/>
                </a:lnTo>
                <a:lnTo>
                  <a:pt x="145465" y="223342"/>
                </a:lnTo>
                <a:lnTo>
                  <a:pt x="166357" y="223304"/>
                </a:lnTo>
                <a:lnTo>
                  <a:pt x="186575" y="218554"/>
                </a:lnTo>
                <a:lnTo>
                  <a:pt x="195453" y="214426"/>
                </a:lnTo>
                <a:lnTo>
                  <a:pt x="206044" y="209511"/>
                </a:lnTo>
                <a:lnTo>
                  <a:pt x="215455" y="216865"/>
                </a:lnTo>
                <a:lnTo>
                  <a:pt x="221894" y="225323"/>
                </a:lnTo>
                <a:lnTo>
                  <a:pt x="225082" y="235178"/>
                </a:lnTo>
                <a:lnTo>
                  <a:pt x="224751" y="246684"/>
                </a:lnTo>
                <a:lnTo>
                  <a:pt x="224155" y="259562"/>
                </a:lnTo>
                <a:lnTo>
                  <a:pt x="226593" y="271767"/>
                </a:lnTo>
                <a:lnTo>
                  <a:pt x="231203" y="283260"/>
                </a:lnTo>
                <a:lnTo>
                  <a:pt x="237337" y="294373"/>
                </a:lnTo>
                <a:lnTo>
                  <a:pt x="241401" y="301066"/>
                </a:lnTo>
                <a:lnTo>
                  <a:pt x="246456" y="307174"/>
                </a:lnTo>
                <a:lnTo>
                  <a:pt x="251066" y="313537"/>
                </a:lnTo>
                <a:lnTo>
                  <a:pt x="255104" y="320814"/>
                </a:lnTo>
                <a:lnTo>
                  <a:pt x="255968" y="327367"/>
                </a:lnTo>
                <a:lnTo>
                  <a:pt x="253682" y="333565"/>
                </a:lnTo>
                <a:lnTo>
                  <a:pt x="248272" y="339826"/>
                </a:lnTo>
                <a:lnTo>
                  <a:pt x="246024" y="341884"/>
                </a:lnTo>
                <a:lnTo>
                  <a:pt x="243992" y="345465"/>
                </a:lnTo>
                <a:lnTo>
                  <a:pt x="243865" y="350939"/>
                </a:lnTo>
                <a:lnTo>
                  <a:pt x="243700" y="360730"/>
                </a:lnTo>
                <a:lnTo>
                  <a:pt x="243713" y="398094"/>
                </a:lnTo>
                <a:lnTo>
                  <a:pt x="255219" y="398094"/>
                </a:lnTo>
                <a:lnTo>
                  <a:pt x="255219" y="349377"/>
                </a:lnTo>
                <a:lnTo>
                  <a:pt x="343039" y="349377"/>
                </a:lnTo>
                <a:lnTo>
                  <a:pt x="343039" y="397687"/>
                </a:lnTo>
                <a:lnTo>
                  <a:pt x="351510" y="400189"/>
                </a:lnTo>
                <a:lnTo>
                  <a:pt x="354990" y="398297"/>
                </a:lnTo>
                <a:lnTo>
                  <a:pt x="354749" y="390271"/>
                </a:lnTo>
                <a:lnTo>
                  <a:pt x="354634" y="360730"/>
                </a:lnTo>
                <a:lnTo>
                  <a:pt x="354368" y="350939"/>
                </a:lnTo>
                <a:lnTo>
                  <a:pt x="354291" y="349377"/>
                </a:lnTo>
                <a:lnTo>
                  <a:pt x="354177" y="346951"/>
                </a:lnTo>
                <a:lnTo>
                  <a:pt x="352094" y="340880"/>
                </a:lnTo>
                <a:lnTo>
                  <a:pt x="342773" y="336829"/>
                </a:lnTo>
                <a:lnTo>
                  <a:pt x="340525" y="335851"/>
                </a:lnTo>
                <a:lnTo>
                  <a:pt x="342290" y="330492"/>
                </a:lnTo>
                <a:lnTo>
                  <a:pt x="344627" y="324154"/>
                </a:lnTo>
                <a:lnTo>
                  <a:pt x="352564" y="298170"/>
                </a:lnTo>
                <a:lnTo>
                  <a:pt x="357708" y="271703"/>
                </a:lnTo>
                <a:lnTo>
                  <a:pt x="360603" y="244881"/>
                </a:lnTo>
                <a:lnTo>
                  <a:pt x="361848" y="2176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8" name="object 18"/>
          <p:cNvGrpSpPr/>
          <p:nvPr/>
        </p:nvGrpSpPr>
        <p:grpSpPr>
          <a:xfrm>
            <a:off x="259053" y="3504349"/>
            <a:ext cx="454025" cy="389890"/>
            <a:chOff x="259053" y="3504349"/>
            <a:chExt cx="454025" cy="389890"/>
          </a:xfrm>
        </p:grpSpPr>
        <p:sp>
          <p:nvSpPr>
            <p:cNvPr id="19" name="object 19"/>
            <p:cNvSpPr/>
            <p:nvPr/>
          </p:nvSpPr>
          <p:spPr>
            <a:xfrm>
              <a:off x="259053" y="3504349"/>
              <a:ext cx="288925" cy="353060"/>
            </a:xfrm>
            <a:custGeom>
              <a:avLst/>
              <a:gdLst/>
              <a:ahLst/>
              <a:cxnLst/>
              <a:rect l="l" t="t" r="r" b="b"/>
              <a:pathLst>
                <a:path w="288925" h="353060">
                  <a:moveTo>
                    <a:pt x="288721" y="0"/>
                  </a:moveTo>
                  <a:lnTo>
                    <a:pt x="0" y="0"/>
                  </a:lnTo>
                  <a:lnTo>
                    <a:pt x="0" y="352996"/>
                  </a:lnTo>
                  <a:lnTo>
                    <a:pt x="248678" y="352996"/>
                  </a:lnTo>
                  <a:lnTo>
                    <a:pt x="245808" y="348234"/>
                  </a:lnTo>
                  <a:lnTo>
                    <a:pt x="242747" y="343941"/>
                  </a:lnTo>
                  <a:lnTo>
                    <a:pt x="238925" y="335813"/>
                  </a:lnTo>
                  <a:lnTo>
                    <a:pt x="236867" y="335038"/>
                  </a:lnTo>
                  <a:lnTo>
                    <a:pt x="17945" y="335114"/>
                  </a:lnTo>
                  <a:lnTo>
                    <a:pt x="17945" y="18199"/>
                  </a:lnTo>
                  <a:lnTo>
                    <a:pt x="270776" y="18199"/>
                  </a:lnTo>
                  <a:lnTo>
                    <a:pt x="270776" y="188252"/>
                  </a:lnTo>
                  <a:lnTo>
                    <a:pt x="281000" y="181394"/>
                  </a:lnTo>
                  <a:lnTo>
                    <a:pt x="288086" y="177165"/>
                  </a:lnTo>
                  <a:lnTo>
                    <a:pt x="288785" y="175895"/>
                  </a:lnTo>
                  <a:lnTo>
                    <a:pt x="2887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7502" y="3532555"/>
              <a:ext cx="425038" cy="3613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/>
          <p:nvPr/>
        </p:nvSpPr>
        <p:spPr>
          <a:xfrm>
            <a:off x="3761054" y="2686723"/>
            <a:ext cx="401955" cy="434340"/>
          </a:xfrm>
          <a:custGeom>
            <a:avLst/>
            <a:gdLst/>
            <a:ahLst/>
            <a:cxnLst/>
            <a:rect l="l" t="t" r="r" b="b"/>
            <a:pathLst>
              <a:path w="401954" h="434339">
                <a:moveTo>
                  <a:pt x="222580" y="328968"/>
                </a:moveTo>
                <a:lnTo>
                  <a:pt x="222567" y="328066"/>
                </a:lnTo>
                <a:lnTo>
                  <a:pt x="217258" y="323291"/>
                </a:lnTo>
                <a:lnTo>
                  <a:pt x="212140" y="320281"/>
                </a:lnTo>
                <a:lnTo>
                  <a:pt x="212140" y="338277"/>
                </a:lnTo>
                <a:lnTo>
                  <a:pt x="209537" y="340880"/>
                </a:lnTo>
                <a:lnTo>
                  <a:pt x="208076" y="343496"/>
                </a:lnTo>
                <a:lnTo>
                  <a:pt x="206400" y="342874"/>
                </a:lnTo>
                <a:lnTo>
                  <a:pt x="206400" y="328968"/>
                </a:lnTo>
                <a:lnTo>
                  <a:pt x="207924" y="328066"/>
                </a:lnTo>
                <a:lnTo>
                  <a:pt x="209435" y="330606"/>
                </a:lnTo>
                <a:lnTo>
                  <a:pt x="212115" y="333133"/>
                </a:lnTo>
                <a:lnTo>
                  <a:pt x="212140" y="338277"/>
                </a:lnTo>
                <a:lnTo>
                  <a:pt x="212140" y="320281"/>
                </a:lnTo>
                <a:lnTo>
                  <a:pt x="208648" y="318223"/>
                </a:lnTo>
                <a:lnTo>
                  <a:pt x="206311" y="316725"/>
                </a:lnTo>
                <a:lnTo>
                  <a:pt x="205435" y="311378"/>
                </a:lnTo>
                <a:lnTo>
                  <a:pt x="205854" y="307403"/>
                </a:lnTo>
                <a:lnTo>
                  <a:pt x="205854" y="303504"/>
                </a:lnTo>
                <a:lnTo>
                  <a:pt x="207467" y="303174"/>
                </a:lnTo>
                <a:lnTo>
                  <a:pt x="208178" y="304571"/>
                </a:lnTo>
                <a:lnTo>
                  <a:pt x="208572" y="306298"/>
                </a:lnTo>
                <a:lnTo>
                  <a:pt x="211277" y="308749"/>
                </a:lnTo>
                <a:lnTo>
                  <a:pt x="213372" y="309702"/>
                </a:lnTo>
                <a:lnTo>
                  <a:pt x="215277" y="310883"/>
                </a:lnTo>
                <a:lnTo>
                  <a:pt x="216369" y="308698"/>
                </a:lnTo>
                <a:lnTo>
                  <a:pt x="218935" y="305739"/>
                </a:lnTo>
                <a:lnTo>
                  <a:pt x="217589" y="303174"/>
                </a:lnTo>
                <a:lnTo>
                  <a:pt x="216382" y="300863"/>
                </a:lnTo>
                <a:lnTo>
                  <a:pt x="213245" y="297878"/>
                </a:lnTo>
                <a:lnTo>
                  <a:pt x="208915" y="293027"/>
                </a:lnTo>
                <a:lnTo>
                  <a:pt x="207175" y="291439"/>
                </a:lnTo>
                <a:lnTo>
                  <a:pt x="204050" y="288975"/>
                </a:lnTo>
                <a:lnTo>
                  <a:pt x="202387" y="287591"/>
                </a:lnTo>
                <a:lnTo>
                  <a:pt x="199732" y="287807"/>
                </a:lnTo>
                <a:lnTo>
                  <a:pt x="198589" y="289687"/>
                </a:lnTo>
                <a:lnTo>
                  <a:pt x="196557" y="291795"/>
                </a:lnTo>
                <a:lnTo>
                  <a:pt x="195973" y="293306"/>
                </a:lnTo>
                <a:lnTo>
                  <a:pt x="188849" y="296316"/>
                </a:lnTo>
                <a:lnTo>
                  <a:pt x="185089" y="300609"/>
                </a:lnTo>
                <a:lnTo>
                  <a:pt x="184365" y="314350"/>
                </a:lnTo>
                <a:lnTo>
                  <a:pt x="188214" y="319100"/>
                </a:lnTo>
                <a:lnTo>
                  <a:pt x="195402" y="323291"/>
                </a:lnTo>
                <a:lnTo>
                  <a:pt x="197015" y="324332"/>
                </a:lnTo>
                <a:lnTo>
                  <a:pt x="197231" y="328968"/>
                </a:lnTo>
                <a:lnTo>
                  <a:pt x="197319" y="331736"/>
                </a:lnTo>
                <a:lnTo>
                  <a:pt x="197205" y="342798"/>
                </a:lnTo>
                <a:lnTo>
                  <a:pt x="195326" y="343458"/>
                </a:lnTo>
                <a:lnTo>
                  <a:pt x="193560" y="341147"/>
                </a:lnTo>
                <a:lnTo>
                  <a:pt x="191414" y="339026"/>
                </a:lnTo>
                <a:lnTo>
                  <a:pt x="188658" y="333552"/>
                </a:lnTo>
                <a:lnTo>
                  <a:pt x="186448" y="331736"/>
                </a:lnTo>
                <a:lnTo>
                  <a:pt x="182143" y="334441"/>
                </a:lnTo>
                <a:lnTo>
                  <a:pt x="180657" y="337845"/>
                </a:lnTo>
                <a:lnTo>
                  <a:pt x="182257" y="346316"/>
                </a:lnTo>
                <a:lnTo>
                  <a:pt x="187490" y="349389"/>
                </a:lnTo>
                <a:lnTo>
                  <a:pt x="194779" y="352691"/>
                </a:lnTo>
                <a:lnTo>
                  <a:pt x="195973" y="354495"/>
                </a:lnTo>
                <a:lnTo>
                  <a:pt x="198628" y="356870"/>
                </a:lnTo>
                <a:lnTo>
                  <a:pt x="199923" y="358813"/>
                </a:lnTo>
                <a:lnTo>
                  <a:pt x="202641" y="358673"/>
                </a:lnTo>
                <a:lnTo>
                  <a:pt x="204216" y="357124"/>
                </a:lnTo>
                <a:lnTo>
                  <a:pt x="207098" y="354787"/>
                </a:lnTo>
                <a:lnTo>
                  <a:pt x="208178" y="352806"/>
                </a:lnTo>
                <a:lnTo>
                  <a:pt x="216649" y="349338"/>
                </a:lnTo>
                <a:lnTo>
                  <a:pt x="220726" y="344627"/>
                </a:lnTo>
                <a:lnTo>
                  <a:pt x="220853" y="343496"/>
                </a:lnTo>
                <a:lnTo>
                  <a:pt x="222580" y="328968"/>
                </a:lnTo>
                <a:close/>
              </a:path>
              <a:path w="401954" h="434339">
                <a:moveTo>
                  <a:pt x="261632" y="210693"/>
                </a:moveTo>
                <a:lnTo>
                  <a:pt x="228638" y="210680"/>
                </a:lnTo>
                <a:lnTo>
                  <a:pt x="157022" y="210693"/>
                </a:lnTo>
                <a:lnTo>
                  <a:pt x="261632" y="210693"/>
                </a:lnTo>
                <a:close/>
              </a:path>
              <a:path w="401954" h="434339">
                <a:moveTo>
                  <a:pt x="298538" y="427736"/>
                </a:moveTo>
                <a:lnTo>
                  <a:pt x="298462" y="423621"/>
                </a:lnTo>
                <a:lnTo>
                  <a:pt x="296633" y="420687"/>
                </a:lnTo>
                <a:lnTo>
                  <a:pt x="288239" y="419925"/>
                </a:lnTo>
                <a:lnTo>
                  <a:pt x="285305" y="422186"/>
                </a:lnTo>
                <a:lnTo>
                  <a:pt x="284530" y="430453"/>
                </a:lnTo>
                <a:lnTo>
                  <a:pt x="286791" y="433336"/>
                </a:lnTo>
                <a:lnTo>
                  <a:pt x="295275" y="434238"/>
                </a:lnTo>
                <a:lnTo>
                  <a:pt x="297726" y="431927"/>
                </a:lnTo>
                <a:lnTo>
                  <a:pt x="298538" y="427736"/>
                </a:lnTo>
                <a:close/>
              </a:path>
              <a:path w="401954" h="434339">
                <a:moveTo>
                  <a:pt x="351942" y="353009"/>
                </a:moveTo>
                <a:lnTo>
                  <a:pt x="351917" y="293306"/>
                </a:lnTo>
                <a:lnTo>
                  <a:pt x="349389" y="291401"/>
                </a:lnTo>
                <a:lnTo>
                  <a:pt x="338467" y="290106"/>
                </a:lnTo>
                <a:lnTo>
                  <a:pt x="338467" y="305320"/>
                </a:lnTo>
                <a:lnTo>
                  <a:pt x="338366" y="315620"/>
                </a:lnTo>
                <a:lnTo>
                  <a:pt x="338277" y="335597"/>
                </a:lnTo>
                <a:lnTo>
                  <a:pt x="338201" y="339318"/>
                </a:lnTo>
                <a:lnTo>
                  <a:pt x="336892" y="341998"/>
                </a:lnTo>
                <a:lnTo>
                  <a:pt x="335534" y="342506"/>
                </a:lnTo>
                <a:lnTo>
                  <a:pt x="327990" y="346468"/>
                </a:lnTo>
                <a:lnTo>
                  <a:pt x="322414" y="351955"/>
                </a:lnTo>
                <a:lnTo>
                  <a:pt x="318693" y="358940"/>
                </a:lnTo>
                <a:lnTo>
                  <a:pt x="316699" y="367449"/>
                </a:lnTo>
                <a:lnTo>
                  <a:pt x="90004" y="367449"/>
                </a:lnTo>
                <a:lnTo>
                  <a:pt x="61849" y="341147"/>
                </a:lnTo>
                <a:lnTo>
                  <a:pt x="61849" y="304749"/>
                </a:lnTo>
                <a:lnTo>
                  <a:pt x="88988" y="278422"/>
                </a:lnTo>
                <a:lnTo>
                  <a:pt x="91757" y="277291"/>
                </a:lnTo>
                <a:lnTo>
                  <a:pt x="211226" y="277533"/>
                </a:lnTo>
                <a:lnTo>
                  <a:pt x="314236" y="277329"/>
                </a:lnTo>
                <a:lnTo>
                  <a:pt x="317131" y="277761"/>
                </a:lnTo>
                <a:lnTo>
                  <a:pt x="319481" y="293192"/>
                </a:lnTo>
                <a:lnTo>
                  <a:pt x="325577" y="299631"/>
                </a:lnTo>
                <a:lnTo>
                  <a:pt x="337604" y="303796"/>
                </a:lnTo>
                <a:lnTo>
                  <a:pt x="338467" y="305320"/>
                </a:lnTo>
                <a:lnTo>
                  <a:pt x="338467" y="290106"/>
                </a:lnTo>
                <a:lnTo>
                  <a:pt x="333324" y="289483"/>
                </a:lnTo>
                <a:lnTo>
                  <a:pt x="329438" y="284175"/>
                </a:lnTo>
                <a:lnTo>
                  <a:pt x="330784" y="277304"/>
                </a:lnTo>
                <a:lnTo>
                  <a:pt x="324485" y="277304"/>
                </a:lnTo>
                <a:lnTo>
                  <a:pt x="330784" y="277291"/>
                </a:lnTo>
                <a:lnTo>
                  <a:pt x="332651" y="267830"/>
                </a:lnTo>
                <a:lnTo>
                  <a:pt x="330174" y="264350"/>
                </a:lnTo>
                <a:lnTo>
                  <a:pt x="323634" y="263664"/>
                </a:lnTo>
                <a:lnTo>
                  <a:pt x="322173" y="263766"/>
                </a:lnTo>
                <a:lnTo>
                  <a:pt x="76327" y="263855"/>
                </a:lnTo>
                <a:lnTo>
                  <a:pt x="73482" y="267233"/>
                </a:lnTo>
                <a:lnTo>
                  <a:pt x="74993" y="273507"/>
                </a:lnTo>
                <a:lnTo>
                  <a:pt x="75120" y="281216"/>
                </a:lnTo>
                <a:lnTo>
                  <a:pt x="71907" y="286994"/>
                </a:lnTo>
                <a:lnTo>
                  <a:pt x="66052" y="290156"/>
                </a:lnTo>
                <a:lnTo>
                  <a:pt x="58305" y="289979"/>
                </a:lnTo>
                <a:lnTo>
                  <a:pt x="50723" y="288124"/>
                </a:lnTo>
                <a:lnTo>
                  <a:pt x="47739" y="290245"/>
                </a:lnTo>
                <a:lnTo>
                  <a:pt x="47650" y="356019"/>
                </a:lnTo>
                <a:lnTo>
                  <a:pt x="49911" y="357809"/>
                </a:lnTo>
                <a:lnTo>
                  <a:pt x="59359" y="355650"/>
                </a:lnTo>
                <a:lnTo>
                  <a:pt x="65951" y="355727"/>
                </a:lnTo>
                <a:lnTo>
                  <a:pt x="71412" y="358622"/>
                </a:lnTo>
                <a:lnTo>
                  <a:pt x="74904" y="363613"/>
                </a:lnTo>
                <a:lnTo>
                  <a:pt x="75615" y="369963"/>
                </a:lnTo>
                <a:lnTo>
                  <a:pt x="74218" y="379666"/>
                </a:lnTo>
                <a:lnTo>
                  <a:pt x="75755" y="381482"/>
                </a:lnTo>
                <a:lnTo>
                  <a:pt x="316750" y="381533"/>
                </a:lnTo>
                <a:lnTo>
                  <a:pt x="329996" y="381393"/>
                </a:lnTo>
                <a:lnTo>
                  <a:pt x="332384" y="378282"/>
                </a:lnTo>
                <a:lnTo>
                  <a:pt x="330479" y="367449"/>
                </a:lnTo>
                <a:lnTo>
                  <a:pt x="329565" y="362165"/>
                </a:lnTo>
                <a:lnTo>
                  <a:pt x="334391" y="356019"/>
                </a:lnTo>
                <a:lnTo>
                  <a:pt x="348919" y="354977"/>
                </a:lnTo>
                <a:lnTo>
                  <a:pt x="351942" y="353009"/>
                </a:lnTo>
                <a:close/>
              </a:path>
              <a:path w="401954" h="434339">
                <a:moveTo>
                  <a:pt x="401612" y="363677"/>
                </a:moveTo>
                <a:lnTo>
                  <a:pt x="401485" y="239166"/>
                </a:lnTo>
                <a:lnTo>
                  <a:pt x="381317" y="211620"/>
                </a:lnTo>
                <a:lnTo>
                  <a:pt x="380479" y="210908"/>
                </a:lnTo>
                <a:lnTo>
                  <a:pt x="379755" y="210286"/>
                </a:lnTo>
                <a:lnTo>
                  <a:pt x="378917" y="209562"/>
                </a:lnTo>
                <a:lnTo>
                  <a:pt x="363169" y="180606"/>
                </a:lnTo>
                <a:lnTo>
                  <a:pt x="363169" y="210286"/>
                </a:lnTo>
                <a:lnTo>
                  <a:pt x="321614" y="210286"/>
                </a:lnTo>
                <a:lnTo>
                  <a:pt x="330212" y="201637"/>
                </a:lnTo>
                <a:lnTo>
                  <a:pt x="314769" y="172732"/>
                </a:lnTo>
                <a:lnTo>
                  <a:pt x="311696" y="167030"/>
                </a:lnTo>
                <a:lnTo>
                  <a:pt x="311696" y="196697"/>
                </a:lnTo>
                <a:lnTo>
                  <a:pt x="310997" y="198996"/>
                </a:lnTo>
                <a:lnTo>
                  <a:pt x="310159" y="201866"/>
                </a:lnTo>
                <a:lnTo>
                  <a:pt x="308584" y="202615"/>
                </a:lnTo>
                <a:lnTo>
                  <a:pt x="308254" y="203746"/>
                </a:lnTo>
                <a:lnTo>
                  <a:pt x="306070" y="210845"/>
                </a:lnTo>
                <a:lnTo>
                  <a:pt x="44907" y="210743"/>
                </a:lnTo>
                <a:lnTo>
                  <a:pt x="42760" y="210464"/>
                </a:lnTo>
                <a:lnTo>
                  <a:pt x="39458" y="210908"/>
                </a:lnTo>
                <a:lnTo>
                  <a:pt x="127114" y="84048"/>
                </a:lnTo>
                <a:lnTo>
                  <a:pt x="176453" y="12763"/>
                </a:lnTo>
                <a:lnTo>
                  <a:pt x="182422" y="11417"/>
                </a:lnTo>
                <a:lnTo>
                  <a:pt x="274574" y="75044"/>
                </a:lnTo>
                <a:lnTo>
                  <a:pt x="276720" y="76581"/>
                </a:lnTo>
                <a:lnTo>
                  <a:pt x="263728" y="84124"/>
                </a:lnTo>
                <a:lnTo>
                  <a:pt x="236588" y="82334"/>
                </a:lnTo>
                <a:lnTo>
                  <a:pt x="236588" y="99364"/>
                </a:lnTo>
                <a:lnTo>
                  <a:pt x="233756" y="101333"/>
                </a:lnTo>
                <a:lnTo>
                  <a:pt x="132448" y="159727"/>
                </a:lnTo>
                <a:lnTo>
                  <a:pt x="131038" y="160350"/>
                </a:lnTo>
                <a:lnTo>
                  <a:pt x="129082" y="160324"/>
                </a:lnTo>
                <a:lnTo>
                  <a:pt x="181825" y="83362"/>
                </a:lnTo>
                <a:lnTo>
                  <a:pt x="189217" y="86106"/>
                </a:lnTo>
                <a:lnTo>
                  <a:pt x="196405" y="86652"/>
                </a:lnTo>
                <a:lnTo>
                  <a:pt x="203390" y="84963"/>
                </a:lnTo>
                <a:lnTo>
                  <a:pt x="206146" y="83362"/>
                </a:lnTo>
                <a:lnTo>
                  <a:pt x="210197" y="81013"/>
                </a:lnTo>
                <a:lnTo>
                  <a:pt x="220433" y="87998"/>
                </a:lnTo>
                <a:lnTo>
                  <a:pt x="227063" y="92570"/>
                </a:lnTo>
                <a:lnTo>
                  <a:pt x="232587" y="96481"/>
                </a:lnTo>
                <a:lnTo>
                  <a:pt x="236588" y="99364"/>
                </a:lnTo>
                <a:lnTo>
                  <a:pt x="236588" y="82334"/>
                </a:lnTo>
                <a:lnTo>
                  <a:pt x="234683" y="81013"/>
                </a:lnTo>
                <a:lnTo>
                  <a:pt x="224993" y="74333"/>
                </a:lnTo>
                <a:lnTo>
                  <a:pt x="208965" y="63360"/>
                </a:lnTo>
                <a:lnTo>
                  <a:pt x="206844" y="63715"/>
                </a:lnTo>
                <a:lnTo>
                  <a:pt x="197713" y="74066"/>
                </a:lnTo>
                <a:lnTo>
                  <a:pt x="192163" y="74333"/>
                </a:lnTo>
                <a:lnTo>
                  <a:pt x="181343" y="64020"/>
                </a:lnTo>
                <a:lnTo>
                  <a:pt x="178130" y="64350"/>
                </a:lnTo>
                <a:lnTo>
                  <a:pt x="155232" y="97713"/>
                </a:lnTo>
                <a:lnTo>
                  <a:pt x="117792" y="152196"/>
                </a:lnTo>
                <a:lnTo>
                  <a:pt x="81775" y="189090"/>
                </a:lnTo>
                <a:lnTo>
                  <a:pt x="44907" y="210743"/>
                </a:lnTo>
                <a:lnTo>
                  <a:pt x="281152" y="210743"/>
                </a:lnTo>
                <a:lnTo>
                  <a:pt x="157022" y="210693"/>
                </a:lnTo>
                <a:lnTo>
                  <a:pt x="156819" y="209372"/>
                </a:lnTo>
                <a:lnTo>
                  <a:pt x="263448" y="152184"/>
                </a:lnTo>
                <a:lnTo>
                  <a:pt x="268351" y="159562"/>
                </a:lnTo>
                <a:lnTo>
                  <a:pt x="274510" y="164566"/>
                </a:lnTo>
                <a:lnTo>
                  <a:pt x="284734" y="166103"/>
                </a:lnTo>
                <a:lnTo>
                  <a:pt x="286550" y="166687"/>
                </a:lnTo>
                <a:lnTo>
                  <a:pt x="294449" y="163880"/>
                </a:lnTo>
                <a:lnTo>
                  <a:pt x="296735" y="167894"/>
                </a:lnTo>
                <a:lnTo>
                  <a:pt x="299186" y="172872"/>
                </a:lnTo>
                <a:lnTo>
                  <a:pt x="302031" y="178396"/>
                </a:lnTo>
                <a:lnTo>
                  <a:pt x="308076" y="189623"/>
                </a:lnTo>
                <a:lnTo>
                  <a:pt x="311696" y="196697"/>
                </a:lnTo>
                <a:lnTo>
                  <a:pt x="311696" y="167030"/>
                </a:lnTo>
                <a:lnTo>
                  <a:pt x="310007" y="163880"/>
                </a:lnTo>
                <a:lnTo>
                  <a:pt x="304965" y="154495"/>
                </a:lnTo>
                <a:lnTo>
                  <a:pt x="301942" y="148856"/>
                </a:lnTo>
                <a:lnTo>
                  <a:pt x="299910" y="148196"/>
                </a:lnTo>
                <a:lnTo>
                  <a:pt x="284822" y="154495"/>
                </a:lnTo>
                <a:lnTo>
                  <a:pt x="280136" y="152184"/>
                </a:lnTo>
                <a:lnTo>
                  <a:pt x="277050" y="150660"/>
                </a:lnTo>
                <a:lnTo>
                  <a:pt x="272618" y="135140"/>
                </a:lnTo>
                <a:lnTo>
                  <a:pt x="269100" y="133477"/>
                </a:lnTo>
                <a:lnTo>
                  <a:pt x="127165" y="209638"/>
                </a:lnTo>
                <a:lnTo>
                  <a:pt x="126009" y="210527"/>
                </a:lnTo>
                <a:lnTo>
                  <a:pt x="74523" y="210604"/>
                </a:lnTo>
                <a:lnTo>
                  <a:pt x="74142" y="209689"/>
                </a:lnTo>
                <a:lnTo>
                  <a:pt x="74066" y="209372"/>
                </a:lnTo>
                <a:lnTo>
                  <a:pt x="159080" y="160350"/>
                </a:lnTo>
                <a:lnTo>
                  <a:pt x="278663" y="91528"/>
                </a:lnTo>
                <a:lnTo>
                  <a:pt x="279425" y="91097"/>
                </a:lnTo>
                <a:lnTo>
                  <a:pt x="286715" y="87998"/>
                </a:lnTo>
                <a:lnTo>
                  <a:pt x="292836" y="87998"/>
                </a:lnTo>
                <a:lnTo>
                  <a:pt x="298005" y="91122"/>
                </a:lnTo>
                <a:lnTo>
                  <a:pt x="302602" y="97561"/>
                </a:lnTo>
                <a:lnTo>
                  <a:pt x="362089" y="207835"/>
                </a:lnTo>
                <a:lnTo>
                  <a:pt x="363169" y="210286"/>
                </a:lnTo>
                <a:lnTo>
                  <a:pt x="363169" y="180606"/>
                </a:lnTo>
                <a:lnTo>
                  <a:pt x="358889" y="172732"/>
                </a:lnTo>
                <a:lnTo>
                  <a:pt x="347751" y="152184"/>
                </a:lnTo>
                <a:lnTo>
                  <a:pt x="332905" y="124599"/>
                </a:lnTo>
                <a:lnTo>
                  <a:pt x="318160" y="96926"/>
                </a:lnTo>
                <a:lnTo>
                  <a:pt x="314096" y="90170"/>
                </a:lnTo>
                <a:lnTo>
                  <a:pt x="272580" y="56883"/>
                </a:lnTo>
                <a:lnTo>
                  <a:pt x="206844" y="11417"/>
                </a:lnTo>
                <a:lnTo>
                  <a:pt x="197904" y="5219"/>
                </a:lnTo>
                <a:lnTo>
                  <a:pt x="187515" y="393"/>
                </a:lnTo>
                <a:lnTo>
                  <a:pt x="177330" y="0"/>
                </a:lnTo>
                <a:lnTo>
                  <a:pt x="167970" y="3924"/>
                </a:lnTo>
                <a:lnTo>
                  <a:pt x="160032" y="12026"/>
                </a:lnTo>
                <a:lnTo>
                  <a:pt x="100825" y="97713"/>
                </a:lnTo>
                <a:lnTo>
                  <a:pt x="23355" y="209689"/>
                </a:lnTo>
                <a:lnTo>
                  <a:pt x="20980" y="211429"/>
                </a:lnTo>
                <a:lnTo>
                  <a:pt x="18669" y="212471"/>
                </a:lnTo>
                <a:lnTo>
                  <a:pt x="10833" y="217106"/>
                </a:lnTo>
                <a:lnTo>
                  <a:pt x="0" y="401866"/>
                </a:lnTo>
                <a:lnTo>
                  <a:pt x="63" y="405409"/>
                </a:lnTo>
                <a:lnTo>
                  <a:pt x="29159" y="433870"/>
                </a:lnTo>
                <a:lnTo>
                  <a:pt x="135369" y="433933"/>
                </a:lnTo>
                <a:lnTo>
                  <a:pt x="247713" y="433908"/>
                </a:lnTo>
                <a:lnTo>
                  <a:pt x="250621" y="431685"/>
                </a:lnTo>
                <a:lnTo>
                  <a:pt x="250736" y="422668"/>
                </a:lnTo>
                <a:lnTo>
                  <a:pt x="247573" y="420243"/>
                </a:lnTo>
                <a:lnTo>
                  <a:pt x="241668" y="420128"/>
                </a:lnTo>
                <a:lnTo>
                  <a:pt x="240360" y="420103"/>
                </a:lnTo>
                <a:lnTo>
                  <a:pt x="237858" y="420128"/>
                </a:lnTo>
                <a:lnTo>
                  <a:pt x="31826" y="420103"/>
                </a:lnTo>
                <a:lnTo>
                  <a:pt x="13741" y="401866"/>
                </a:lnTo>
                <a:lnTo>
                  <a:pt x="13741" y="243763"/>
                </a:lnTo>
                <a:lnTo>
                  <a:pt x="14808" y="234886"/>
                </a:lnTo>
                <a:lnTo>
                  <a:pt x="18211" y="228892"/>
                </a:lnTo>
                <a:lnTo>
                  <a:pt x="24244" y="225488"/>
                </a:lnTo>
                <a:lnTo>
                  <a:pt x="33172" y="224409"/>
                </a:lnTo>
                <a:lnTo>
                  <a:pt x="200507" y="224409"/>
                </a:lnTo>
                <a:lnTo>
                  <a:pt x="381850" y="224434"/>
                </a:lnTo>
                <a:lnTo>
                  <a:pt x="387743" y="230365"/>
                </a:lnTo>
                <a:lnTo>
                  <a:pt x="387731" y="413981"/>
                </a:lnTo>
                <a:lnTo>
                  <a:pt x="381698" y="420027"/>
                </a:lnTo>
                <a:lnTo>
                  <a:pt x="363677" y="420128"/>
                </a:lnTo>
                <a:lnTo>
                  <a:pt x="348475" y="420128"/>
                </a:lnTo>
                <a:lnTo>
                  <a:pt x="335013" y="420154"/>
                </a:lnTo>
                <a:lnTo>
                  <a:pt x="331647" y="422668"/>
                </a:lnTo>
                <a:lnTo>
                  <a:pt x="331381" y="431304"/>
                </a:lnTo>
                <a:lnTo>
                  <a:pt x="334670" y="433870"/>
                </a:lnTo>
                <a:lnTo>
                  <a:pt x="356616" y="433946"/>
                </a:lnTo>
                <a:lnTo>
                  <a:pt x="372706" y="433870"/>
                </a:lnTo>
                <a:lnTo>
                  <a:pt x="383959" y="431622"/>
                </a:lnTo>
                <a:lnTo>
                  <a:pt x="393115" y="425627"/>
                </a:lnTo>
                <a:lnTo>
                  <a:pt x="396875" y="420128"/>
                </a:lnTo>
                <a:lnTo>
                  <a:pt x="399249" y="416661"/>
                </a:lnTo>
                <a:lnTo>
                  <a:pt x="401510" y="405409"/>
                </a:lnTo>
                <a:lnTo>
                  <a:pt x="401612" y="363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2" name="object 22"/>
          <p:cNvGrpSpPr/>
          <p:nvPr/>
        </p:nvGrpSpPr>
        <p:grpSpPr>
          <a:xfrm>
            <a:off x="245929" y="2755404"/>
            <a:ext cx="516255" cy="354330"/>
            <a:chOff x="245929" y="2755404"/>
            <a:chExt cx="516255" cy="354330"/>
          </a:xfrm>
        </p:grpSpPr>
        <p:sp>
          <p:nvSpPr>
            <p:cNvPr id="23" name="object 23"/>
            <p:cNvSpPr/>
            <p:nvPr/>
          </p:nvSpPr>
          <p:spPr>
            <a:xfrm>
              <a:off x="283858" y="2889592"/>
              <a:ext cx="188096" cy="18312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45922" y="2981807"/>
              <a:ext cx="516255" cy="128270"/>
            </a:xfrm>
            <a:custGeom>
              <a:avLst/>
              <a:gdLst/>
              <a:ahLst/>
              <a:cxnLst/>
              <a:rect l="l" t="t" r="r" b="b"/>
              <a:pathLst>
                <a:path w="516255" h="128269">
                  <a:moveTo>
                    <a:pt x="433463" y="56718"/>
                  </a:moveTo>
                  <a:lnTo>
                    <a:pt x="412305" y="10934"/>
                  </a:lnTo>
                  <a:lnTo>
                    <a:pt x="384644" y="3314"/>
                  </a:lnTo>
                  <a:lnTo>
                    <a:pt x="380542" y="4559"/>
                  </a:lnTo>
                  <a:lnTo>
                    <a:pt x="378040" y="12420"/>
                  </a:lnTo>
                  <a:lnTo>
                    <a:pt x="375729" y="18923"/>
                  </a:lnTo>
                  <a:lnTo>
                    <a:pt x="367512" y="38023"/>
                  </a:lnTo>
                  <a:lnTo>
                    <a:pt x="363385" y="36982"/>
                  </a:lnTo>
                  <a:lnTo>
                    <a:pt x="365099" y="13322"/>
                  </a:lnTo>
                  <a:lnTo>
                    <a:pt x="364921" y="3327"/>
                  </a:lnTo>
                  <a:lnTo>
                    <a:pt x="357454" y="342"/>
                  </a:lnTo>
                  <a:lnTo>
                    <a:pt x="350761" y="0"/>
                  </a:lnTo>
                  <a:lnTo>
                    <a:pt x="346011" y="4318"/>
                  </a:lnTo>
                  <a:lnTo>
                    <a:pt x="345338" y="14478"/>
                  </a:lnTo>
                  <a:lnTo>
                    <a:pt x="345414" y="37109"/>
                  </a:lnTo>
                  <a:lnTo>
                    <a:pt x="343128" y="37592"/>
                  </a:lnTo>
                  <a:lnTo>
                    <a:pt x="337794" y="24142"/>
                  </a:lnTo>
                  <a:lnTo>
                    <a:pt x="330936" y="8140"/>
                  </a:lnTo>
                  <a:lnTo>
                    <a:pt x="328307" y="4648"/>
                  </a:lnTo>
                  <a:lnTo>
                    <a:pt x="325831" y="4203"/>
                  </a:lnTo>
                  <a:lnTo>
                    <a:pt x="309816" y="5384"/>
                  </a:lnTo>
                  <a:lnTo>
                    <a:pt x="294716" y="13246"/>
                  </a:lnTo>
                  <a:lnTo>
                    <a:pt x="283286" y="25781"/>
                  </a:lnTo>
                  <a:lnTo>
                    <a:pt x="278295" y="40919"/>
                  </a:lnTo>
                  <a:lnTo>
                    <a:pt x="278003" y="51752"/>
                  </a:lnTo>
                  <a:lnTo>
                    <a:pt x="278231" y="62598"/>
                  </a:lnTo>
                  <a:lnTo>
                    <a:pt x="278828" y="73444"/>
                  </a:lnTo>
                  <a:lnTo>
                    <a:pt x="279920" y="87109"/>
                  </a:lnTo>
                  <a:lnTo>
                    <a:pt x="285229" y="91770"/>
                  </a:lnTo>
                  <a:lnTo>
                    <a:pt x="355307" y="92163"/>
                  </a:lnTo>
                  <a:lnTo>
                    <a:pt x="425577" y="91694"/>
                  </a:lnTo>
                  <a:lnTo>
                    <a:pt x="430796" y="86791"/>
                  </a:lnTo>
                  <a:lnTo>
                    <a:pt x="432447" y="76847"/>
                  </a:lnTo>
                  <a:lnTo>
                    <a:pt x="432930" y="70167"/>
                  </a:lnTo>
                  <a:lnTo>
                    <a:pt x="433463" y="56718"/>
                  </a:lnTo>
                  <a:close/>
                </a:path>
                <a:path w="516255" h="128269">
                  <a:moveTo>
                    <a:pt x="515734" y="110959"/>
                  </a:moveTo>
                  <a:lnTo>
                    <a:pt x="513867" y="102349"/>
                  </a:lnTo>
                  <a:lnTo>
                    <a:pt x="506450" y="99199"/>
                  </a:lnTo>
                  <a:lnTo>
                    <a:pt x="491337" y="98742"/>
                  </a:lnTo>
                  <a:lnTo>
                    <a:pt x="2540" y="98704"/>
                  </a:lnTo>
                  <a:lnTo>
                    <a:pt x="0" y="115366"/>
                  </a:lnTo>
                  <a:lnTo>
                    <a:pt x="1460" y="124015"/>
                  </a:lnTo>
                  <a:lnTo>
                    <a:pt x="8851" y="127279"/>
                  </a:lnTo>
                  <a:lnTo>
                    <a:pt x="24155" y="127774"/>
                  </a:lnTo>
                  <a:lnTo>
                    <a:pt x="514197" y="127711"/>
                  </a:lnTo>
                  <a:lnTo>
                    <a:pt x="515734" y="1109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90672" y="2755404"/>
              <a:ext cx="130721" cy="12919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04876" y="2841853"/>
              <a:ext cx="318135" cy="234950"/>
            </a:xfrm>
            <a:custGeom>
              <a:avLst/>
              <a:gdLst/>
              <a:ahLst/>
              <a:cxnLst/>
              <a:rect l="l" t="t" r="r" b="b"/>
              <a:pathLst>
                <a:path w="318134" h="234950">
                  <a:moveTo>
                    <a:pt x="41529" y="124104"/>
                  </a:moveTo>
                  <a:lnTo>
                    <a:pt x="39852" y="122618"/>
                  </a:lnTo>
                  <a:lnTo>
                    <a:pt x="38214" y="119913"/>
                  </a:lnTo>
                  <a:lnTo>
                    <a:pt x="20586" y="119532"/>
                  </a:lnTo>
                  <a:lnTo>
                    <a:pt x="3073" y="119875"/>
                  </a:lnTo>
                  <a:lnTo>
                    <a:pt x="1562" y="122821"/>
                  </a:lnTo>
                  <a:lnTo>
                    <a:pt x="0" y="124447"/>
                  </a:lnTo>
                  <a:lnTo>
                    <a:pt x="1676" y="125920"/>
                  </a:lnTo>
                  <a:lnTo>
                    <a:pt x="3225" y="128447"/>
                  </a:lnTo>
                  <a:lnTo>
                    <a:pt x="10071" y="129247"/>
                  </a:lnTo>
                  <a:lnTo>
                    <a:pt x="15214" y="128866"/>
                  </a:lnTo>
                  <a:lnTo>
                    <a:pt x="20294" y="128866"/>
                  </a:lnTo>
                  <a:lnTo>
                    <a:pt x="20294" y="129019"/>
                  </a:lnTo>
                  <a:lnTo>
                    <a:pt x="25387" y="129019"/>
                  </a:lnTo>
                  <a:lnTo>
                    <a:pt x="30543" y="129501"/>
                  </a:lnTo>
                  <a:lnTo>
                    <a:pt x="37719" y="128485"/>
                  </a:lnTo>
                  <a:lnTo>
                    <a:pt x="39547" y="125730"/>
                  </a:lnTo>
                  <a:lnTo>
                    <a:pt x="41529" y="124104"/>
                  </a:lnTo>
                  <a:close/>
                </a:path>
                <a:path w="318134" h="234950">
                  <a:moveTo>
                    <a:pt x="41770" y="143865"/>
                  </a:moveTo>
                  <a:lnTo>
                    <a:pt x="38341" y="142024"/>
                  </a:lnTo>
                  <a:lnTo>
                    <a:pt x="34925" y="138798"/>
                  </a:lnTo>
                  <a:lnTo>
                    <a:pt x="28016" y="138684"/>
                  </a:lnTo>
                  <a:lnTo>
                    <a:pt x="24536" y="141820"/>
                  </a:lnTo>
                  <a:lnTo>
                    <a:pt x="21069" y="143560"/>
                  </a:lnTo>
                  <a:lnTo>
                    <a:pt x="31788" y="150787"/>
                  </a:lnTo>
                  <a:lnTo>
                    <a:pt x="41770" y="143865"/>
                  </a:lnTo>
                  <a:close/>
                </a:path>
                <a:path w="318134" h="234950">
                  <a:moveTo>
                    <a:pt x="135864" y="35001"/>
                  </a:moveTo>
                  <a:lnTo>
                    <a:pt x="131965" y="29324"/>
                  </a:lnTo>
                  <a:lnTo>
                    <a:pt x="111201" y="34886"/>
                  </a:lnTo>
                  <a:lnTo>
                    <a:pt x="100914" y="37909"/>
                  </a:lnTo>
                  <a:lnTo>
                    <a:pt x="90893" y="41554"/>
                  </a:lnTo>
                  <a:lnTo>
                    <a:pt x="80479" y="50469"/>
                  </a:lnTo>
                  <a:lnTo>
                    <a:pt x="75272" y="64147"/>
                  </a:lnTo>
                  <a:lnTo>
                    <a:pt x="75615" y="79133"/>
                  </a:lnTo>
                  <a:lnTo>
                    <a:pt x="81876" y="91922"/>
                  </a:lnTo>
                  <a:lnTo>
                    <a:pt x="85432" y="95935"/>
                  </a:lnTo>
                  <a:lnTo>
                    <a:pt x="88176" y="101752"/>
                  </a:lnTo>
                  <a:lnTo>
                    <a:pt x="92329" y="135953"/>
                  </a:lnTo>
                  <a:lnTo>
                    <a:pt x="103035" y="230822"/>
                  </a:lnTo>
                  <a:lnTo>
                    <a:pt x="106235" y="234442"/>
                  </a:lnTo>
                  <a:lnTo>
                    <a:pt x="114846" y="229984"/>
                  </a:lnTo>
                  <a:lnTo>
                    <a:pt x="99504" y="91579"/>
                  </a:lnTo>
                  <a:lnTo>
                    <a:pt x="98348" y="88925"/>
                  </a:lnTo>
                  <a:lnTo>
                    <a:pt x="96748" y="87261"/>
                  </a:lnTo>
                  <a:lnTo>
                    <a:pt x="88239" y="74980"/>
                  </a:lnTo>
                  <a:lnTo>
                    <a:pt x="119913" y="45897"/>
                  </a:lnTo>
                  <a:lnTo>
                    <a:pt x="129933" y="41910"/>
                  </a:lnTo>
                  <a:lnTo>
                    <a:pt x="132676" y="37896"/>
                  </a:lnTo>
                  <a:lnTo>
                    <a:pt x="135864" y="35001"/>
                  </a:lnTo>
                  <a:close/>
                </a:path>
                <a:path w="318134" h="234950">
                  <a:moveTo>
                    <a:pt x="246329" y="39560"/>
                  </a:moveTo>
                  <a:lnTo>
                    <a:pt x="246037" y="36677"/>
                  </a:lnTo>
                  <a:lnTo>
                    <a:pt x="245999" y="36398"/>
                  </a:lnTo>
                  <a:lnTo>
                    <a:pt x="244436" y="21336"/>
                  </a:lnTo>
                  <a:lnTo>
                    <a:pt x="236994" y="8775"/>
                  </a:lnTo>
                  <a:lnTo>
                    <a:pt x="236499" y="8509"/>
                  </a:lnTo>
                  <a:lnTo>
                    <a:pt x="236499" y="66294"/>
                  </a:lnTo>
                  <a:lnTo>
                    <a:pt x="235381" y="78333"/>
                  </a:lnTo>
                  <a:lnTo>
                    <a:pt x="230809" y="90398"/>
                  </a:lnTo>
                  <a:lnTo>
                    <a:pt x="227279" y="97078"/>
                  </a:lnTo>
                  <a:lnTo>
                    <a:pt x="222707" y="99504"/>
                  </a:lnTo>
                  <a:lnTo>
                    <a:pt x="214223" y="97739"/>
                  </a:lnTo>
                  <a:lnTo>
                    <a:pt x="210693" y="97180"/>
                  </a:lnTo>
                  <a:lnTo>
                    <a:pt x="210693" y="110337"/>
                  </a:lnTo>
                  <a:lnTo>
                    <a:pt x="206044" y="113512"/>
                  </a:lnTo>
                  <a:lnTo>
                    <a:pt x="201269" y="119341"/>
                  </a:lnTo>
                  <a:lnTo>
                    <a:pt x="191731" y="118910"/>
                  </a:lnTo>
                  <a:lnTo>
                    <a:pt x="186918" y="113233"/>
                  </a:lnTo>
                  <a:lnTo>
                    <a:pt x="182016" y="109918"/>
                  </a:lnTo>
                  <a:lnTo>
                    <a:pt x="196837" y="100838"/>
                  </a:lnTo>
                  <a:lnTo>
                    <a:pt x="210693" y="110337"/>
                  </a:lnTo>
                  <a:lnTo>
                    <a:pt x="210693" y="97180"/>
                  </a:lnTo>
                  <a:lnTo>
                    <a:pt x="208889" y="96888"/>
                  </a:lnTo>
                  <a:lnTo>
                    <a:pt x="206463" y="96494"/>
                  </a:lnTo>
                  <a:lnTo>
                    <a:pt x="198526" y="95923"/>
                  </a:lnTo>
                  <a:lnTo>
                    <a:pt x="190563" y="95961"/>
                  </a:lnTo>
                  <a:lnTo>
                    <a:pt x="182676" y="96570"/>
                  </a:lnTo>
                  <a:lnTo>
                    <a:pt x="172427" y="96888"/>
                  </a:lnTo>
                  <a:lnTo>
                    <a:pt x="156692" y="72453"/>
                  </a:lnTo>
                  <a:lnTo>
                    <a:pt x="156349" y="69367"/>
                  </a:lnTo>
                  <a:lnTo>
                    <a:pt x="157048" y="63969"/>
                  </a:lnTo>
                  <a:lnTo>
                    <a:pt x="157302" y="58813"/>
                  </a:lnTo>
                  <a:lnTo>
                    <a:pt x="158432" y="53873"/>
                  </a:lnTo>
                  <a:lnTo>
                    <a:pt x="161810" y="44043"/>
                  </a:lnTo>
                  <a:lnTo>
                    <a:pt x="166827" y="38455"/>
                  </a:lnTo>
                  <a:lnTo>
                    <a:pt x="174244" y="36398"/>
                  </a:lnTo>
                  <a:lnTo>
                    <a:pt x="184785" y="37160"/>
                  </a:lnTo>
                  <a:lnTo>
                    <a:pt x="191554" y="37579"/>
                  </a:lnTo>
                  <a:lnTo>
                    <a:pt x="198450" y="37185"/>
                  </a:lnTo>
                  <a:lnTo>
                    <a:pt x="205359" y="36677"/>
                  </a:lnTo>
                  <a:lnTo>
                    <a:pt x="212217" y="36741"/>
                  </a:lnTo>
                  <a:lnTo>
                    <a:pt x="236499" y="66294"/>
                  </a:lnTo>
                  <a:lnTo>
                    <a:pt x="236499" y="8509"/>
                  </a:lnTo>
                  <a:lnTo>
                    <a:pt x="224078" y="1739"/>
                  </a:lnTo>
                  <a:lnTo>
                    <a:pt x="213144" y="736"/>
                  </a:lnTo>
                  <a:lnTo>
                    <a:pt x="205727" y="63"/>
                  </a:lnTo>
                  <a:lnTo>
                    <a:pt x="202755" y="203"/>
                  </a:lnTo>
                  <a:lnTo>
                    <a:pt x="199783" y="520"/>
                  </a:lnTo>
                  <a:lnTo>
                    <a:pt x="196824" y="736"/>
                  </a:lnTo>
                  <a:lnTo>
                    <a:pt x="192570" y="469"/>
                  </a:lnTo>
                  <a:lnTo>
                    <a:pt x="188315" y="63"/>
                  </a:lnTo>
                  <a:lnTo>
                    <a:pt x="184061" y="0"/>
                  </a:lnTo>
                  <a:lnTo>
                    <a:pt x="168071" y="1651"/>
                  </a:lnTo>
                  <a:lnTo>
                    <a:pt x="156540" y="7493"/>
                  </a:lnTo>
                  <a:lnTo>
                    <a:pt x="149491" y="17970"/>
                  </a:lnTo>
                  <a:lnTo>
                    <a:pt x="146939" y="33502"/>
                  </a:lnTo>
                  <a:lnTo>
                    <a:pt x="147243" y="48729"/>
                  </a:lnTo>
                  <a:lnTo>
                    <a:pt x="153047" y="94246"/>
                  </a:lnTo>
                  <a:lnTo>
                    <a:pt x="181051" y="130302"/>
                  </a:lnTo>
                  <a:lnTo>
                    <a:pt x="195846" y="133096"/>
                  </a:lnTo>
                  <a:lnTo>
                    <a:pt x="210985" y="130492"/>
                  </a:lnTo>
                  <a:lnTo>
                    <a:pt x="224002" y="122694"/>
                  </a:lnTo>
                  <a:lnTo>
                    <a:pt x="226695" y="119341"/>
                  </a:lnTo>
                  <a:lnTo>
                    <a:pt x="233946" y="110337"/>
                  </a:lnTo>
                  <a:lnTo>
                    <a:pt x="237363" y="100838"/>
                  </a:lnTo>
                  <a:lnTo>
                    <a:pt x="237845" y="99504"/>
                  </a:lnTo>
                  <a:lnTo>
                    <a:pt x="239814" y="94005"/>
                  </a:lnTo>
                  <a:lnTo>
                    <a:pt x="242201" y="80518"/>
                  </a:lnTo>
                  <a:lnTo>
                    <a:pt x="244106" y="66903"/>
                  </a:lnTo>
                  <a:lnTo>
                    <a:pt x="245491" y="53238"/>
                  </a:lnTo>
                  <a:lnTo>
                    <a:pt x="246329" y="39560"/>
                  </a:lnTo>
                  <a:close/>
                </a:path>
                <a:path w="318134" h="234950">
                  <a:moveTo>
                    <a:pt x="318135" y="67424"/>
                  </a:moveTo>
                  <a:lnTo>
                    <a:pt x="284822" y="35052"/>
                  </a:lnTo>
                  <a:lnTo>
                    <a:pt x="258089" y="32956"/>
                  </a:lnTo>
                  <a:lnTo>
                    <a:pt x="259842" y="37680"/>
                  </a:lnTo>
                  <a:lnTo>
                    <a:pt x="262432" y="41871"/>
                  </a:lnTo>
                  <a:lnTo>
                    <a:pt x="272783" y="45834"/>
                  </a:lnTo>
                  <a:lnTo>
                    <a:pt x="280200" y="46418"/>
                  </a:lnTo>
                  <a:lnTo>
                    <a:pt x="287147" y="48463"/>
                  </a:lnTo>
                  <a:lnTo>
                    <a:pt x="300482" y="55016"/>
                  </a:lnTo>
                  <a:lnTo>
                    <a:pt x="306590" y="64236"/>
                  </a:lnTo>
                  <a:lnTo>
                    <a:pt x="305346" y="75285"/>
                  </a:lnTo>
                  <a:lnTo>
                    <a:pt x="296595" y="87350"/>
                  </a:lnTo>
                  <a:lnTo>
                    <a:pt x="294259" y="89636"/>
                  </a:lnTo>
                  <a:lnTo>
                    <a:pt x="293306" y="93967"/>
                  </a:lnTo>
                  <a:lnTo>
                    <a:pt x="290626" y="116547"/>
                  </a:lnTo>
                  <a:lnTo>
                    <a:pt x="278193" y="230530"/>
                  </a:lnTo>
                  <a:lnTo>
                    <a:pt x="287820" y="234073"/>
                  </a:lnTo>
                  <a:lnTo>
                    <a:pt x="290347" y="230352"/>
                  </a:lnTo>
                  <a:lnTo>
                    <a:pt x="297573" y="163703"/>
                  </a:lnTo>
                  <a:lnTo>
                    <a:pt x="305015" y="100749"/>
                  </a:lnTo>
                  <a:lnTo>
                    <a:pt x="307797" y="95872"/>
                  </a:lnTo>
                  <a:lnTo>
                    <a:pt x="310934" y="92430"/>
                  </a:lnTo>
                  <a:lnTo>
                    <a:pt x="316598" y="81368"/>
                  </a:lnTo>
                  <a:lnTo>
                    <a:pt x="318135" y="674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8588" y="3569741"/>
            <a:ext cx="1588058" cy="1578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0982" y="2055056"/>
            <a:ext cx="7329170" cy="2839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69290">
              <a:lnSpc>
                <a:spcPct val="100000"/>
              </a:lnSpc>
              <a:spcBef>
                <a:spcPts val="100"/>
              </a:spcBef>
            </a:pPr>
            <a:r>
              <a:rPr dirty="0" sz="2050" spc="85" b="1" i="1">
                <a:latin typeface="Arial"/>
                <a:cs typeface="Arial"/>
              </a:rPr>
              <a:t>Des</a:t>
            </a:r>
            <a:r>
              <a:rPr dirty="0" sz="2050" spc="-5" b="1" i="1">
                <a:latin typeface="Arial"/>
                <a:cs typeface="Arial"/>
              </a:rPr>
              <a:t> </a:t>
            </a:r>
            <a:r>
              <a:rPr dirty="0" sz="2050" spc="65" b="1" i="1">
                <a:latin typeface="Arial"/>
                <a:cs typeface="Arial"/>
              </a:rPr>
              <a:t>expertises</a:t>
            </a:r>
            <a:r>
              <a:rPr dirty="0" sz="2050" b="1" i="1">
                <a:latin typeface="Arial"/>
                <a:cs typeface="Arial"/>
              </a:rPr>
              <a:t> </a:t>
            </a:r>
            <a:r>
              <a:rPr dirty="0" sz="2050" spc="30" b="1" i="1">
                <a:latin typeface="Arial"/>
                <a:cs typeface="Arial"/>
              </a:rPr>
              <a:t>solides</a:t>
            </a:r>
            <a:r>
              <a:rPr dirty="0" sz="2050" spc="-5" b="1" i="1">
                <a:latin typeface="Arial"/>
                <a:cs typeface="Arial"/>
              </a:rPr>
              <a:t> </a:t>
            </a:r>
            <a:r>
              <a:rPr dirty="0" sz="2050" spc="60" b="1" i="1">
                <a:latin typeface="Arial"/>
                <a:cs typeface="Arial"/>
              </a:rPr>
              <a:t>alliés</a:t>
            </a:r>
            <a:r>
              <a:rPr dirty="0" sz="2050" b="1" i="1">
                <a:latin typeface="Arial"/>
                <a:cs typeface="Arial"/>
              </a:rPr>
              <a:t> </a:t>
            </a:r>
            <a:r>
              <a:rPr dirty="0" sz="2050" spc="265" b="1" i="1">
                <a:latin typeface="Arial"/>
                <a:cs typeface="Arial"/>
              </a:rPr>
              <a:t>à</a:t>
            </a:r>
            <a:r>
              <a:rPr dirty="0" sz="2050" spc="-5" b="1" i="1">
                <a:latin typeface="Arial"/>
                <a:cs typeface="Arial"/>
              </a:rPr>
              <a:t> </a:t>
            </a:r>
            <a:r>
              <a:rPr dirty="0" sz="2050" spc="145" b="1" i="1">
                <a:latin typeface="Arial"/>
                <a:cs typeface="Arial"/>
              </a:rPr>
              <a:t>une</a:t>
            </a:r>
            <a:r>
              <a:rPr dirty="0" sz="2050" b="1" i="1">
                <a:latin typeface="Arial"/>
                <a:cs typeface="Arial"/>
              </a:rPr>
              <a:t> </a:t>
            </a:r>
            <a:r>
              <a:rPr dirty="0" sz="2050" spc="85" b="1" i="1">
                <a:latin typeface="Arial"/>
                <a:cs typeface="Arial"/>
              </a:rPr>
              <a:t>nouvelle</a:t>
            </a:r>
            <a:r>
              <a:rPr dirty="0" sz="2050" b="1" i="1">
                <a:latin typeface="Arial"/>
                <a:cs typeface="Arial"/>
              </a:rPr>
              <a:t> </a:t>
            </a:r>
            <a:r>
              <a:rPr dirty="0" sz="2050" spc="35" b="1" i="1">
                <a:latin typeface="Arial"/>
                <a:cs typeface="Arial"/>
              </a:rPr>
              <a:t>vision  </a:t>
            </a:r>
            <a:r>
              <a:rPr dirty="0" sz="2050" spc="150" b="1" i="1">
                <a:latin typeface="Arial"/>
                <a:cs typeface="Arial"/>
              </a:rPr>
              <a:t>du</a:t>
            </a:r>
            <a:r>
              <a:rPr dirty="0" sz="2050" spc="-10" b="1" i="1">
                <a:latin typeface="Arial"/>
                <a:cs typeface="Arial"/>
              </a:rPr>
              <a:t> </a:t>
            </a:r>
            <a:r>
              <a:rPr dirty="0" sz="2050" spc="70" b="1" i="1">
                <a:latin typeface="Arial"/>
                <a:cs typeface="Arial"/>
              </a:rPr>
              <a:t>leadership: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50" spc="-5">
                <a:latin typeface="Verdana"/>
                <a:cs typeface="Verdana"/>
              </a:rPr>
              <a:t>ABS</a:t>
            </a:r>
            <a:r>
              <a:rPr dirty="0" sz="2050" spc="-270">
                <a:latin typeface="Verdana"/>
                <a:cs typeface="Verdana"/>
              </a:rPr>
              <a:t> </a:t>
            </a:r>
            <a:r>
              <a:rPr dirty="0" sz="2050">
                <a:latin typeface="Verdana"/>
                <a:cs typeface="Verdana"/>
              </a:rPr>
              <a:t>remet</a:t>
            </a:r>
            <a:r>
              <a:rPr dirty="0" sz="2050" spc="-265">
                <a:latin typeface="Verdana"/>
                <a:cs typeface="Verdana"/>
              </a:rPr>
              <a:t> </a:t>
            </a:r>
            <a:r>
              <a:rPr dirty="0" sz="2050" spc="-20">
                <a:latin typeface="Verdana"/>
                <a:cs typeface="Verdana"/>
              </a:rPr>
              <a:t>l’apprenant</a:t>
            </a:r>
            <a:r>
              <a:rPr dirty="0" sz="2050" spc="-270">
                <a:latin typeface="Verdana"/>
                <a:cs typeface="Verdana"/>
              </a:rPr>
              <a:t> </a:t>
            </a:r>
            <a:r>
              <a:rPr dirty="0" sz="2050" spc="10">
                <a:latin typeface="Verdana"/>
                <a:cs typeface="Verdana"/>
              </a:rPr>
              <a:t>au</a:t>
            </a:r>
            <a:r>
              <a:rPr dirty="0" sz="2050" spc="-265">
                <a:latin typeface="Verdana"/>
                <a:cs typeface="Verdana"/>
              </a:rPr>
              <a:t> </a:t>
            </a:r>
            <a:r>
              <a:rPr dirty="0" sz="2050" spc="-10">
                <a:latin typeface="Verdana"/>
                <a:cs typeface="Verdana"/>
              </a:rPr>
              <a:t>centre</a:t>
            </a:r>
            <a:r>
              <a:rPr dirty="0" sz="2050" spc="-270">
                <a:latin typeface="Verdana"/>
                <a:cs typeface="Verdana"/>
              </a:rPr>
              <a:t> </a:t>
            </a:r>
            <a:r>
              <a:rPr dirty="0" sz="2050" spc="-5">
                <a:latin typeface="Verdana"/>
                <a:cs typeface="Verdana"/>
              </a:rPr>
              <a:t>des</a:t>
            </a:r>
            <a:r>
              <a:rPr dirty="0" sz="2050" spc="-265">
                <a:latin typeface="Verdana"/>
                <a:cs typeface="Verdana"/>
              </a:rPr>
              <a:t> </a:t>
            </a:r>
            <a:r>
              <a:rPr dirty="0" sz="2050" spc="-25">
                <a:latin typeface="Verdana"/>
                <a:cs typeface="Verdana"/>
              </a:rPr>
              <a:t>apprentissages</a:t>
            </a:r>
            <a:r>
              <a:rPr dirty="0" sz="2050" spc="-265">
                <a:latin typeface="Verdana"/>
                <a:cs typeface="Verdana"/>
              </a:rPr>
              <a:t> </a:t>
            </a:r>
            <a:r>
              <a:rPr dirty="0" sz="2050" spc="5">
                <a:latin typeface="Verdana"/>
                <a:cs typeface="Verdana"/>
              </a:rPr>
              <a:t>pour  </a:t>
            </a:r>
            <a:r>
              <a:rPr dirty="0" sz="2050">
                <a:latin typeface="Verdana"/>
                <a:cs typeface="Verdana"/>
              </a:rPr>
              <a:t>partir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65">
                <a:latin typeface="Verdana"/>
                <a:cs typeface="Verdana"/>
              </a:rPr>
              <a:t>de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40">
                <a:latin typeface="Verdana"/>
                <a:cs typeface="Verdana"/>
              </a:rPr>
              <a:t>ses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5">
                <a:latin typeface="Verdana"/>
                <a:cs typeface="Verdana"/>
              </a:rPr>
              <a:t>talents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25">
                <a:latin typeface="Verdana"/>
                <a:cs typeface="Verdana"/>
              </a:rPr>
              <a:t>cachés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60">
                <a:latin typeface="Verdana"/>
                <a:cs typeface="Verdana"/>
              </a:rPr>
              <a:t>ou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40">
                <a:latin typeface="Verdana"/>
                <a:cs typeface="Verdana"/>
              </a:rPr>
              <a:t>révélés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20">
                <a:latin typeface="Verdana"/>
                <a:cs typeface="Verdana"/>
              </a:rPr>
              <a:t>et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-20">
                <a:latin typeface="Verdana"/>
                <a:cs typeface="Verdana"/>
              </a:rPr>
              <a:t>les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>
                <a:latin typeface="Verdana"/>
                <a:cs typeface="Verdana"/>
              </a:rPr>
              <a:t>transformer  </a:t>
            </a:r>
            <a:r>
              <a:rPr dirty="0" sz="2050" spc="50">
                <a:latin typeface="Verdana"/>
                <a:cs typeface="Verdana"/>
              </a:rPr>
              <a:t>en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30">
                <a:latin typeface="Verdana"/>
                <a:cs typeface="Verdana"/>
              </a:rPr>
              <a:t>opportunités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35">
                <a:latin typeface="Verdana"/>
                <a:cs typeface="Verdana"/>
              </a:rPr>
              <a:t>d’une</a:t>
            </a:r>
            <a:r>
              <a:rPr dirty="0" sz="2050" spc="-180">
                <a:latin typeface="Verdana"/>
                <a:cs typeface="Verdana"/>
              </a:rPr>
              <a:t> </a:t>
            </a:r>
            <a:r>
              <a:rPr dirty="0" sz="2050" spc="15">
                <a:latin typeface="Verdana"/>
                <a:cs typeface="Verdana"/>
              </a:rPr>
              <a:t>employabilité</a:t>
            </a:r>
            <a:r>
              <a:rPr dirty="0" sz="2050" spc="-185">
                <a:latin typeface="Verdana"/>
                <a:cs typeface="Verdana"/>
              </a:rPr>
              <a:t> </a:t>
            </a:r>
            <a:r>
              <a:rPr dirty="0" sz="2050" spc="-15">
                <a:latin typeface="Verdana"/>
                <a:cs typeface="Verdana"/>
              </a:rPr>
              <a:t>durable.</a:t>
            </a:r>
            <a:endParaRPr sz="2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Verdana"/>
              <a:cs typeface="Verdana"/>
            </a:endParaRPr>
          </a:p>
          <a:p>
            <a:pPr marL="12700" marR="3883660">
              <a:lnSpc>
                <a:spcPct val="100000"/>
              </a:lnSpc>
              <a:spcBef>
                <a:spcPts val="5"/>
              </a:spcBef>
            </a:pPr>
            <a:r>
              <a:rPr dirty="0" sz="2050" spc="80">
                <a:latin typeface="Arial"/>
                <a:cs typeface="Arial"/>
              </a:rPr>
              <a:t>La</a:t>
            </a:r>
            <a:r>
              <a:rPr dirty="0" sz="2050" spc="-35">
                <a:latin typeface="Arial"/>
                <a:cs typeface="Arial"/>
              </a:rPr>
              <a:t> </a:t>
            </a:r>
            <a:r>
              <a:rPr dirty="0" sz="2050" spc="200">
                <a:latin typeface="Arial"/>
                <a:cs typeface="Arial"/>
              </a:rPr>
              <a:t>formation</a:t>
            </a:r>
            <a:r>
              <a:rPr dirty="0" sz="2050" spc="-35">
                <a:latin typeface="Arial"/>
                <a:cs typeface="Arial"/>
              </a:rPr>
              <a:t> </a:t>
            </a:r>
            <a:r>
              <a:rPr dirty="0" sz="2050" spc="130">
                <a:latin typeface="Arial"/>
                <a:cs typeface="Arial"/>
              </a:rPr>
              <a:t>est</a:t>
            </a:r>
            <a:r>
              <a:rPr dirty="0" sz="2050" spc="-35">
                <a:latin typeface="Arial"/>
                <a:cs typeface="Arial"/>
              </a:rPr>
              <a:t> </a:t>
            </a:r>
            <a:r>
              <a:rPr dirty="0" sz="2050" spc="250">
                <a:latin typeface="Arial"/>
                <a:cs typeface="Arial"/>
              </a:rPr>
              <a:t>un</a:t>
            </a:r>
            <a:r>
              <a:rPr dirty="0" sz="2050" spc="-35">
                <a:latin typeface="Arial"/>
                <a:cs typeface="Arial"/>
              </a:rPr>
              <a:t> </a:t>
            </a:r>
            <a:r>
              <a:rPr dirty="0" sz="2050" spc="190">
                <a:latin typeface="Arial"/>
                <a:cs typeface="Arial"/>
              </a:rPr>
              <a:t>droit</a:t>
            </a:r>
            <a:r>
              <a:rPr dirty="0" sz="2050" spc="-35">
                <a:latin typeface="Arial"/>
                <a:cs typeface="Arial"/>
              </a:rPr>
              <a:t> </a:t>
            </a:r>
            <a:r>
              <a:rPr dirty="0" sz="2050" spc="-20">
                <a:latin typeface="Arial"/>
                <a:cs typeface="Arial"/>
              </a:rPr>
              <a:t>!  </a:t>
            </a:r>
            <a:r>
              <a:rPr dirty="0" sz="2050" spc="95">
                <a:latin typeface="Arial"/>
                <a:cs typeface="Arial"/>
              </a:rPr>
              <a:t>Venez</a:t>
            </a:r>
            <a:r>
              <a:rPr dirty="0" sz="2050" spc="-35">
                <a:latin typeface="Arial"/>
                <a:cs typeface="Arial"/>
              </a:rPr>
              <a:t> </a:t>
            </a:r>
            <a:r>
              <a:rPr dirty="0" sz="2050" spc="265">
                <a:latin typeface="Arial"/>
                <a:cs typeface="Arial"/>
              </a:rPr>
              <a:t>comme</a:t>
            </a:r>
            <a:r>
              <a:rPr dirty="0" sz="2050" spc="-30">
                <a:latin typeface="Arial"/>
                <a:cs typeface="Arial"/>
              </a:rPr>
              <a:t> </a:t>
            </a:r>
            <a:r>
              <a:rPr dirty="0" sz="2050" spc="125">
                <a:latin typeface="Arial"/>
                <a:cs typeface="Arial"/>
              </a:rPr>
              <a:t>vous</a:t>
            </a:r>
            <a:r>
              <a:rPr dirty="0" sz="2050" spc="-30">
                <a:latin typeface="Arial"/>
                <a:cs typeface="Arial"/>
              </a:rPr>
              <a:t> </a:t>
            </a:r>
            <a:r>
              <a:rPr dirty="0" sz="2050" spc="114">
                <a:latin typeface="Arial"/>
                <a:cs typeface="Arial"/>
              </a:rPr>
              <a:t>êtes</a:t>
            </a:r>
            <a:r>
              <a:rPr dirty="0" sz="2050" spc="-35">
                <a:latin typeface="Arial"/>
                <a:cs typeface="Arial"/>
              </a:rPr>
              <a:t> </a:t>
            </a:r>
            <a:r>
              <a:rPr dirty="0" sz="2050" spc="-20">
                <a:latin typeface="Arial"/>
                <a:cs typeface="Arial"/>
              </a:rPr>
              <a:t>!</a:t>
            </a:r>
            <a:endParaRPr sz="20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795681" y="0"/>
            <a:ext cx="2331720" cy="1584325"/>
            <a:chOff x="6795681" y="0"/>
            <a:chExt cx="2331720" cy="1584325"/>
          </a:xfrm>
        </p:grpSpPr>
        <p:sp>
          <p:nvSpPr>
            <p:cNvPr id="5" name="object 5"/>
            <p:cNvSpPr/>
            <p:nvPr/>
          </p:nvSpPr>
          <p:spPr>
            <a:xfrm>
              <a:off x="6795681" y="0"/>
              <a:ext cx="2331720" cy="15838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02145" y="194199"/>
              <a:ext cx="1927225" cy="12215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417956" y="26619"/>
            <a:ext cx="1536941" cy="18843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9376" y="689274"/>
            <a:ext cx="1354455" cy="10185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000"/>
              </a:lnSpc>
              <a:spcBef>
                <a:spcPts val="95"/>
              </a:spcBef>
            </a:pPr>
            <a:r>
              <a:rPr dirty="0" sz="2150" spc="130"/>
              <a:t>P</a:t>
            </a:r>
            <a:r>
              <a:rPr dirty="0" sz="2150" spc="145"/>
              <a:t>ou</a:t>
            </a:r>
            <a:r>
              <a:rPr dirty="0" sz="2150" spc="70"/>
              <a:t>r</a:t>
            </a:r>
            <a:r>
              <a:rPr dirty="0" sz="2150" spc="110"/>
              <a:t>quoi  </a:t>
            </a:r>
            <a:r>
              <a:rPr dirty="0" sz="2150" spc="110"/>
              <a:t>nous  </a:t>
            </a:r>
            <a:r>
              <a:rPr dirty="0" sz="2150" spc="65"/>
              <a:t>choisir?</a:t>
            </a:r>
            <a:endParaRPr sz="21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GENERALE ABS</dc:title>
  <dcterms:created xsi:type="dcterms:W3CDTF">2022-07-22T08:58:14Z</dcterms:created>
  <dcterms:modified xsi:type="dcterms:W3CDTF">2022-07-22T08:58:14Z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2022-07-14T00:00:00Z</vt:filetime>
  </property>
  <property fmtid="{D5CDD505-2E9C-101B-9397-08002B2CF9AE}" pid="3" name="Creator">
    <vt:lpwstr>Adobe Illustrator 25.2 (Windows)</vt:lpwstr>
  </property>
  <property fmtid="{D5CDD505-2E9C-101B-9397-08002B2CF9AE}" pid="4" name="LastSaved">
    <vt:filetime>2022-07-22T00:00:00Z</vt:filetime>
  </property>
</Properties>
</file>